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1.xml.rels" ContentType="application/vnd.openxmlformats-package.relationships+xml"/>
  <Override PartName="/ppt/slides/_rels/slide50.xml.rels" ContentType="application/vnd.openxmlformats-package.relationships+xml"/>
  <Override PartName="/ppt/slides/_rels/slide12.xml.rels" ContentType="application/vnd.openxmlformats-package.relationships+xml"/>
  <Override PartName="/ppt/slides/_rels/slide44.xml.rels" ContentType="application/vnd.openxmlformats-package.relationships+xml"/>
  <Override PartName="/ppt/slides/_rels/slide11.xml.rels" ContentType="application/vnd.openxmlformats-package.relationships+xml"/>
  <Override PartName="/ppt/slides/_rels/slide43.xml.rels" ContentType="application/vnd.openxmlformats-package.relationships+xml"/>
  <Override PartName="/ppt/slides/_rels/slide10.xml.rels" ContentType="application/vnd.openxmlformats-package.relationships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7.xml.rels" ContentType="application/vnd.openxmlformats-package.relationships+xml"/>
  <Override PartName="/ppt/slides/_rels/slide39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49.xml.rels" ContentType="application/vnd.openxmlformats-package.relationships+xml"/>
  <Override PartName="/ppt/slides/_rels/slide24.xml.rels" ContentType="application/vnd.openxmlformats-package.relationships+xml"/>
  <Override PartName="/ppt/slides/_rels/slide48.xml.rels" ContentType="application/vnd.openxmlformats-package.relationships+xml"/>
  <Override PartName="/ppt/slides/_rels/slide38.xml.rels" ContentType="application/vnd.openxmlformats-package.relationships+xml"/>
  <Override PartName="/ppt/slides/_rels/slide6.xml.rels" ContentType="application/vnd.openxmlformats-package.relationships+xml"/>
  <Override PartName="/ppt/slides/_rels/slide55.xml.rels" ContentType="application/vnd.openxmlformats-package.relationships+xml"/>
  <Override PartName="/ppt/slides/_rels/slide23.xml.rels" ContentType="application/vnd.openxmlformats-package.relationships+xml"/>
  <Override PartName="/ppt/slides/_rels/slide47.xml.rels" ContentType="application/vnd.openxmlformats-package.relationships+xml"/>
  <Override PartName="/ppt/slides/_rels/slide37.xml.rels" ContentType="application/vnd.openxmlformats-package.relationships+xml"/>
  <Override PartName="/ppt/slides/_rels/slide5.xml.rels" ContentType="application/vnd.openxmlformats-package.relationships+xml"/>
  <Override PartName="/ppt/slides/_rels/slide54.xml.rels" ContentType="application/vnd.openxmlformats-package.relationships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29.xml.rels" ContentType="application/vnd.openxmlformats-package.relationships+xml"/>
  <Override PartName="/ppt/slides/_rels/slide14.xml.rels" ContentType="application/vnd.openxmlformats-package.relationships+xml"/>
  <Override PartName="/ppt/slides/_rels/slide45.xml.rels" ContentType="application/vnd.openxmlformats-package.relationships+xml"/>
  <Override PartName="/ppt/slides/_rels/slide13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4.xml.rels" ContentType="application/vnd.openxmlformats-package.relationships+xml"/>
  <Override PartName="/ppt/slides/_rels/slide36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35.xml.rels" ContentType="application/vnd.openxmlformats-package.relationships+xml"/>
  <Override PartName="/ppt/slides/_rels/slide46.xml.rels" ContentType="application/vnd.openxmlformats-package.relationships+xml"/>
  <Override PartName="/ppt/slides/_rels/slide53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52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27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5.xml" ContentType="application/vnd.openxmlformats-officedocument.presentationml.slide+xml"/>
  <Override PartName="/ppt/slides/slide53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52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51.xml" ContentType="application/vnd.openxmlformats-officedocument.presentationml.slide+xml"/>
  <Override PartName="/ppt/slides/slide26.xml" ContentType="application/vnd.openxmlformats-officedocument.presentationml.slide+xml"/>
  <Override PartName="/ppt/slides/slide2.xml" ContentType="application/vnd.openxmlformats-officedocument.presentationml.slide+xml"/>
  <Override PartName="/ppt/slides/slide50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4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4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42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41.xml" ContentType="application/vnd.openxmlformats-officedocument.presentationml.slide+xml"/>
  <Override PartName="/ppt/slides/slide55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40.xml" ContentType="application/vnd.openxmlformats-officedocument.presentationml.slide+xml"/>
  <Override PartName="/ppt/slides/slide54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85800" y="1583280"/>
            <a:ext cx="7772040" cy="537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lIns="0" rIns="0" tIns="0" bIns="0" anchor="ctr"/>
          <a:p>
            <a:r>
              <a:rPr lang="es-ES" sz="1400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556840" y="474984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B3D6074E-1D3B-4AF5-92A6-1397885B2DDC}" type="slidenum">
              <a:rPr lang="es-ES" sz="1300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14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14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14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14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685800" y="1938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Fase 8</a:t>
            </a: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Combinaciones de milésimas completas menos milésimas terminadas en 0</a:t>
            </a: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Unidades menos unidades con centésimas completas.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0,700 - 0,460 =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0,240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0,600 - 0,280 =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0,320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0,800 - 0,390 =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0,410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0,700 - 0,350 =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0,350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0,900 - 0,420 =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0,480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0,500 - 0,130 =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0,500 - 0,210 =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0,290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0,300 - 0,140 =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0,160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0,700 - 0,410 =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0,290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0,600 - 0,480 =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0,120</a:t>
            </a: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0,400 - 0,330 =</a:t>
            </a:r>
            <a:endParaRPr/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0,070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0,370</a:t>
            </a:r>
            <a:endParaRPr/>
          </a:p>
        </p:txBody>
      </p:sp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0,800 - 0,270 =</a:t>
            </a:r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0,530</a:t>
            </a:r>
            <a:endParaRPr/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0,800- 0,150 =</a:t>
            </a:r>
            <a:endParaRPr/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0,650</a:t>
            </a:r>
            <a:endParaRPr/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0,500 - 0,160 =</a:t>
            </a:r>
            <a:endParaRPr/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0,340</a:t>
            </a:r>
            <a:endParaRPr/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0,900 - 0,340 =</a:t>
            </a:r>
            <a:endParaRPr/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0,560</a:t>
            </a:r>
            <a:endParaRPr/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4 – 2,90 =</a:t>
            </a:r>
            <a:endParaRPr/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1,10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0,200 - 0,150 =</a:t>
            </a:r>
            <a:endParaRPr/>
          </a:p>
        </p:txBody>
      </p:sp>
    </p:spTree>
  </p:cSld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8 – 3,80 =</a:t>
            </a:r>
            <a:endParaRPr/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4,20</a:t>
            </a:r>
            <a:endParaRPr/>
          </a:p>
        </p:txBody>
      </p:sp>
    </p:spTree>
  </p:cSld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7 – 3,20 =</a:t>
            </a:r>
            <a:endParaRPr/>
          </a:p>
        </p:txBody>
      </p:sp>
    </p:spTree>
  </p:cSld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3,80</a:t>
            </a:r>
            <a:endParaRPr/>
          </a:p>
        </p:txBody>
      </p:sp>
    </p:spTree>
  </p:cSld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9 – 5,30 =</a:t>
            </a:r>
            <a:endParaRPr/>
          </a:p>
        </p:txBody>
      </p:sp>
    </p:spTree>
  </p:cSld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3,70</a:t>
            </a:r>
            <a:endParaRPr/>
          </a:p>
        </p:txBody>
      </p:sp>
    </p:spTree>
  </p:cSld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8 – 1,80 =</a:t>
            </a:r>
            <a:endParaRPr/>
          </a:p>
        </p:txBody>
      </p:sp>
    </p:spTree>
  </p:cSld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6,20</a:t>
            </a:r>
            <a:endParaRPr/>
          </a:p>
        </p:txBody>
      </p:sp>
    </p:spTree>
  </p:cSld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6 – 1,70 =</a:t>
            </a:r>
            <a:endParaRPr/>
          </a:p>
        </p:txBody>
      </p:sp>
    </p:spTree>
  </p:cSld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4,30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0,050</a:t>
            </a:r>
            <a:endParaRPr/>
          </a:p>
        </p:txBody>
      </p:sp>
    </p:spTree>
  </p:cSld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7 – 2,40 =</a:t>
            </a:r>
            <a:endParaRPr/>
          </a:p>
        </p:txBody>
      </p:sp>
    </p:spTree>
  </p:cSld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4,60</a:t>
            </a:r>
            <a:endParaRPr/>
          </a:p>
        </p:txBody>
      </p:sp>
    </p:spTree>
  </p:cSld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7 – 4,10 =</a:t>
            </a:r>
            <a:endParaRPr/>
          </a:p>
        </p:txBody>
      </p:sp>
    </p:spTree>
  </p:cSld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2,90</a:t>
            </a:r>
            <a:endParaRPr/>
          </a:p>
        </p:txBody>
      </p:sp>
    </p:spTree>
  </p:cSld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9 – 3,80 =</a:t>
            </a:r>
            <a:endParaRPr/>
          </a:p>
        </p:txBody>
      </p:sp>
    </p:spTree>
  </p:cSld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5,20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0,400 - 0,180 =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0,220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0,300 - 0,170 =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0,130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