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_rels/presentation.xml.rels" ContentType="application/vnd.openxmlformats-package.relationships+xml"/>
  <Override PartName="/ppt/slides/_rels/slide51.xml.rels" ContentType="application/vnd.openxmlformats-package.relationships+xml"/>
  <Override PartName="/ppt/slides/_rels/slide50.xml.rels" ContentType="application/vnd.openxmlformats-package.relationships+xml"/>
  <Override PartName="/ppt/slides/_rels/slide12.xml.rels" ContentType="application/vnd.openxmlformats-package.relationships+xml"/>
  <Override PartName="/ppt/slides/_rels/slide44.xml.rels" ContentType="application/vnd.openxmlformats-package.relationships+xml"/>
  <Override PartName="/ppt/slides/_rels/slide11.xml.rels" ContentType="application/vnd.openxmlformats-package.relationships+xml"/>
  <Override PartName="/ppt/slides/_rels/slide43.xml.rels" ContentType="application/vnd.openxmlformats-package.relationships+xml"/>
  <Override PartName="/ppt/slides/_rels/slide10.xml.rels" ContentType="application/vnd.openxmlformats-package.relationships+xml"/>
  <Override PartName="/ppt/slides/_rels/slide42.xml.rels" ContentType="application/vnd.openxmlformats-package.relationships+xml"/>
  <Override PartName="/ppt/slides/_rels/slide41.xml.rels" ContentType="application/vnd.openxmlformats-package.relationships+xml"/>
  <Override PartName="/ppt/slides/_rels/slide40.xml.rels" ContentType="application/vnd.openxmlformats-package.relationships+xml"/>
  <Override PartName="/ppt/slides/_rels/slide7.xml.rels" ContentType="application/vnd.openxmlformats-package.relationships+xml"/>
  <Override PartName="/ppt/slides/_rels/slide39.xml.rels" ContentType="application/vnd.openxmlformats-package.relationships+xml"/>
  <Override PartName="/ppt/slides/_rels/slide34.xml.rels" ContentType="application/vnd.openxmlformats-package.relationships+xml"/>
  <Override PartName="/ppt/slides/_rels/slide33.xml.rels" ContentType="application/vnd.openxmlformats-package.relationships+xml"/>
  <Override PartName="/ppt/slides/_rels/slide32.xml.rels" ContentType="application/vnd.openxmlformats-package.relationships+xml"/>
  <Override PartName="/ppt/slides/_rels/slide31.xml.rels" ContentType="application/vnd.openxmlformats-package.relationships+xml"/>
  <Override PartName="/ppt/slides/_rels/slide30.xml.rels" ContentType="application/vnd.openxmlformats-package.relationships+xml"/>
  <Override PartName="/ppt/slides/_rels/slide28.xml.rels" ContentType="application/vnd.openxmlformats-package.relationships+xml"/>
  <Override PartName="/ppt/slides/_rels/slide49.xml.rels" ContentType="application/vnd.openxmlformats-package.relationships+xml"/>
  <Override PartName="/ppt/slides/_rels/slide24.xml.rels" ContentType="application/vnd.openxmlformats-package.relationships+xml"/>
  <Override PartName="/ppt/slides/_rels/slide48.xml.rels" ContentType="application/vnd.openxmlformats-package.relationships+xml"/>
  <Override PartName="/ppt/slides/_rels/slide38.xml.rels" ContentType="application/vnd.openxmlformats-package.relationships+xml"/>
  <Override PartName="/ppt/slides/_rels/slide6.xml.rels" ContentType="application/vnd.openxmlformats-package.relationships+xml"/>
  <Override PartName="/ppt/slides/_rels/slide55.xml.rels" ContentType="application/vnd.openxmlformats-package.relationships+xml"/>
  <Override PartName="/ppt/slides/_rels/slide23.xml.rels" ContentType="application/vnd.openxmlformats-package.relationships+xml"/>
  <Override PartName="/ppt/slides/_rels/slide47.xml.rels" ContentType="application/vnd.openxmlformats-package.relationships+xml"/>
  <Override PartName="/ppt/slides/_rels/slide37.xml.rels" ContentType="application/vnd.openxmlformats-package.relationships+xml"/>
  <Override PartName="/ppt/slides/_rels/slide5.xml.rels" ContentType="application/vnd.openxmlformats-package.relationships+xml"/>
  <Override PartName="/ppt/slides/_rels/slide54.xml.rels" ContentType="application/vnd.openxmlformats-package.relationships+xml"/>
  <Override PartName="/ppt/slides/_rels/slide22.xml.rels" ContentType="application/vnd.openxmlformats-package.relationships+xml"/>
  <Override PartName="/ppt/slides/_rels/slide17.xml.rels" ContentType="application/vnd.openxmlformats-package.relationships+xml"/>
  <Override PartName="/ppt/slides/_rels/slide16.xml.rels" ContentType="application/vnd.openxmlformats-package.relationships+xml"/>
  <Override PartName="/ppt/slides/_rels/slide15.xml.rels" ContentType="application/vnd.openxmlformats-package.relationships+xml"/>
  <Override PartName="/ppt/slides/_rels/slide29.xml.rels" ContentType="application/vnd.openxmlformats-package.relationships+xml"/>
  <Override PartName="/ppt/slides/_rels/slide14.xml.rels" ContentType="application/vnd.openxmlformats-package.relationships+xml"/>
  <Override PartName="/ppt/slides/_rels/slide45.xml.rels" ContentType="application/vnd.openxmlformats-package.relationships+xml"/>
  <Override PartName="/ppt/slides/_rels/slide13.xml.rels" ContentType="application/vnd.openxmlformats-package.relationships+xml"/>
  <Override PartName="/ppt/slides/_rels/slide9.xml.rels" ContentType="application/vnd.openxmlformats-package.relationships+xml"/>
  <Override PartName="/ppt/slides/_rels/slide26.xml.rels" ContentType="application/vnd.openxmlformats-package.relationships+xml"/>
  <Override PartName="/ppt/slides/_rels/slide4.xml.rels" ContentType="application/vnd.openxmlformats-package.relationships+xml"/>
  <Override PartName="/ppt/slides/_rels/slide36.xml.rels" ContentType="application/vnd.openxmlformats-package.relationships+xml"/>
  <Override PartName="/ppt/slides/_rels/slide8.xml.rels" ContentType="application/vnd.openxmlformats-package.relationships+xml"/>
  <Override PartName="/ppt/slides/_rels/slide25.xml.rels" ContentType="application/vnd.openxmlformats-package.relationships+xml"/>
  <Override PartName="/ppt/slides/_rels/slide35.xml.rels" ContentType="application/vnd.openxmlformats-package.relationships+xml"/>
  <Override PartName="/ppt/slides/_rels/slide46.xml.rels" ContentType="application/vnd.openxmlformats-package.relationships+xml"/>
  <Override PartName="/ppt/slides/_rels/slide53.xml.rels" ContentType="application/vnd.openxmlformats-package.relationships+xml"/>
  <Override PartName="/ppt/slides/_rels/slide21.xml.rels" ContentType="application/vnd.openxmlformats-package.relationships+xml"/>
  <Override PartName="/ppt/slides/_rels/slide3.xml.rels" ContentType="application/vnd.openxmlformats-package.relationships+xml"/>
  <Override PartName="/ppt/slides/_rels/slide52.xml.rels" ContentType="application/vnd.openxmlformats-package.relationships+xml"/>
  <Override PartName="/ppt/slides/_rels/slide20.xml.rels" ContentType="application/vnd.openxmlformats-package.relationships+xml"/>
  <Override PartName="/ppt/slides/_rels/slide19.xml.rels" ContentType="application/vnd.openxmlformats-package.relationships+xml"/>
  <Override PartName="/ppt/slides/_rels/slide2.xml.rels" ContentType="application/vnd.openxmlformats-package.relationships+xml"/>
  <Override PartName="/ppt/slides/_rels/slide27.xml.rels" ContentType="application/vnd.openxmlformats-package.relationships+xml"/>
  <Override PartName="/ppt/slides/_rels/slide18.xml.rels" ContentType="application/vnd.openxmlformats-package.relationships+xml"/>
  <Override PartName="/ppt/slides/_rels/slide1.xml.rels" ContentType="application/vnd.openxmlformats-package.relationships+xml"/>
  <Override PartName="/ppt/slides/slide49.xml" ContentType="application/vnd.openxmlformats-officedocument.presentationml.slide+xml"/>
  <Override PartName="/ppt/slides/slide48.xml" ContentType="application/vnd.openxmlformats-officedocument.presentationml.slide+xml"/>
  <Override PartName="/ppt/slides/slide47.xml" ContentType="application/vnd.openxmlformats-officedocument.presentationml.slide+xml"/>
  <Override PartName="/ppt/slides/slide46.xml" ContentType="application/vnd.openxmlformats-officedocument.presentationml.slide+xml"/>
  <Override PartName="/ppt/slides/slide45.xml" ContentType="application/vnd.openxmlformats-officedocument.presentationml.slide+xml"/>
  <Override PartName="/ppt/slides/slide39.xml" ContentType="application/vnd.openxmlformats-officedocument.presentationml.slide+xml"/>
  <Override PartName="/ppt/slides/slide38.xml" ContentType="application/vnd.openxmlformats-officedocument.presentationml.slide+xml"/>
  <Override PartName="/ppt/slides/slide37.xml" ContentType="application/vnd.openxmlformats-officedocument.presentationml.slide+xml"/>
  <Override PartName="/ppt/slides/slide36.xml" ContentType="application/vnd.openxmlformats-officedocument.presentationml.slide+xml"/>
  <Override PartName="/ppt/slides/slide35.xml" ContentType="application/vnd.openxmlformats-officedocument.presentationml.slide+xml"/>
  <Override PartName="/ppt/slides/slide34.xml" ContentType="application/vnd.openxmlformats-officedocument.presentationml.slide+xml"/>
  <Override PartName="/ppt/slides/slide33.xml" ContentType="application/vnd.openxmlformats-officedocument.presentationml.slide+xml"/>
  <Override PartName="/ppt/slides/slide32.xml" ContentType="application/vnd.openxmlformats-officedocument.presentationml.slide+xml"/>
  <Override PartName="/ppt/slides/slide31.xml" ContentType="application/vnd.openxmlformats-officedocument.presentationml.slide+xml"/>
  <Override PartName="/ppt/slides/slide30.xml" ContentType="application/vnd.openxmlformats-officedocument.presentationml.slide+xml"/>
  <Override PartName="/ppt/slides/slide29.xml" ContentType="application/vnd.openxmlformats-officedocument.presentationml.slide+xml"/>
  <Override PartName="/ppt/slides/slide5.xml" ContentType="application/vnd.openxmlformats-officedocument.presentationml.slide+xml"/>
  <Override PartName="/ppt/slides/slide53.xml" ContentType="application/vnd.openxmlformats-officedocument.presentationml.slide+xml"/>
  <Override PartName="/ppt/slides/slide28.xml" ContentType="application/vnd.openxmlformats-officedocument.presentationml.slide+xml"/>
  <Override PartName="/ppt/slides/slide4.xml" ContentType="application/vnd.openxmlformats-officedocument.presentationml.slide+xml"/>
  <Override PartName="/ppt/slides/slide52.xml" ContentType="application/vnd.openxmlformats-officedocument.presentationml.slide+xml"/>
  <Override PartName="/ppt/slides/slide27.xml" ContentType="application/vnd.openxmlformats-officedocument.presentationml.slide+xml"/>
  <Override PartName="/ppt/slides/slide3.xml" ContentType="application/vnd.openxmlformats-officedocument.presentationml.slide+xml"/>
  <Override PartName="/ppt/slides/slide51.xml" ContentType="application/vnd.openxmlformats-officedocument.presentationml.slide+xml"/>
  <Override PartName="/ppt/slides/slide26.xml" ContentType="application/vnd.openxmlformats-officedocument.presentationml.slide+xml"/>
  <Override PartName="/ppt/slides/slide2.xml" ContentType="application/vnd.openxmlformats-officedocument.presentationml.slide+xml"/>
  <Override PartName="/ppt/slides/slide50.xml" ContentType="application/vnd.openxmlformats-officedocument.presentationml.slide+xml"/>
  <Override PartName="/ppt/slides/slide25.xml" ContentType="application/vnd.openxmlformats-officedocument.presentationml.slide+xml"/>
  <Override PartName="/ppt/slides/slide24.xml" ContentType="application/vnd.openxmlformats-officedocument.presentationml.slide+xml"/>
  <Override PartName="/ppt/slides/slide23.xml" ContentType="application/vnd.openxmlformats-officedocument.presentationml.slide+xml"/>
  <Override PartName="/ppt/slides/slide22.xml" ContentType="application/vnd.openxmlformats-officedocument.presentationml.slide+xml"/>
  <Override PartName="/ppt/slides/slide21.xml" ContentType="application/vnd.openxmlformats-officedocument.presentationml.slide+xml"/>
  <Override PartName="/ppt/slides/slide44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43.xml" ContentType="application/vnd.openxmlformats-officedocument.presentationml.slide+xml"/>
  <Override PartName="/ppt/slides/slide9.xml" ContentType="application/vnd.openxmlformats-officedocument.presentationml.slide+xml"/>
  <Override PartName="/ppt/slides/slide18.xml" ContentType="application/vnd.openxmlformats-officedocument.presentationml.slide+xml"/>
  <Override PartName="/ppt/slides/slide42.xml" ContentType="application/vnd.openxmlformats-officedocument.presentationml.slide+xml"/>
  <Override PartName="/ppt/slides/slide8.xml" ContentType="application/vnd.openxmlformats-officedocument.presentationml.slide+xml"/>
  <Override PartName="/ppt/slides/slide17.xml" ContentType="application/vnd.openxmlformats-officedocument.presentationml.slide+xml"/>
  <Override PartName="/ppt/slides/slide41.xml" ContentType="application/vnd.openxmlformats-officedocument.presentationml.slide+xml"/>
  <Override PartName="/ppt/slides/slide55.xml" ContentType="application/vnd.openxmlformats-officedocument.presentationml.slide+xml"/>
  <Override PartName="/ppt/slides/slide7.xml" ContentType="application/vnd.openxmlformats-officedocument.presentationml.slide+xml"/>
  <Override PartName="/ppt/slides/slide16.xml" ContentType="application/vnd.openxmlformats-officedocument.presentationml.slide+xml"/>
  <Override PartName="/ppt/slides/slide40.xml" ContentType="application/vnd.openxmlformats-officedocument.presentationml.slide+xml"/>
  <Override PartName="/ppt/slides/slide54.xml" ContentType="application/vnd.openxmlformats-officedocument.presentationml.slide+xml"/>
  <Override PartName="/ppt/slides/slide6.xml" ContentType="application/vnd.openxmlformats-officedocument.presentationml.slide+xml"/>
  <Override PartName="/ppt/slides/slide15.xml" ContentType="application/vnd.openxmlformats-officedocument.presentationml.slide+xml"/>
  <Override PartName="/ppt/slides/slide14.xml" ContentType="application/vnd.openxmlformats-officedocument.presentationml.slide+xml"/>
  <Override PartName="/ppt/slides/slide13.xml" ContentType="application/vnd.openxmlformats-officedocument.presentationml.slide+xml"/>
  <Override PartName="/ppt/slides/slide12.xml" ContentType="application/vnd.openxmlformats-officedocument.presentationml.slide+xml"/>
  <Override PartName="/ppt/slides/slide11.xml" ContentType="application/vnd.openxmlformats-officedocument.presentationml.slide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media/image4.png" ContentType="image/png"/>
  <Override PartName="/ppt/media/image3.png" ContentType="image/png"/>
  <Override PartName="/ppt/media/image2.png" ContentType="image/png"/>
  <Override PartName="/ppt/media/image1.png" ContentType="image/png"/>
  <Override PartName="/ppt/slideLayouts/slideLayout21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_rels/slideLayout24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slideLayout2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1.xml" ContentType="application/vnd.openxmlformats-officedocument.theme+xml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2.xml" ContentType="application/vnd.openxmlformats-officedocument.presentationml.slideMaster+xml"/>
  <Override PartName="/ppt/slideMasters/slideMaster1.xml" ContentType="application/vnd.openxmlformats-officedocument.presentationml.slideMaster+xml"/>
  <Override PartName="/ppt/presentation.xml" ContentType="application/vnd.openxmlformats-officedocument.presentationml.presentation.main+xml"/>
</Types>
</file>

<file path=_rels/.rels><?xml version="1.0" encoding="UTF-8"?>
<Relationships xmlns="http://schemas.openxmlformats.org/package/2006/relationships"><Relationship Id="rId1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>
  <p:sldMasterIdLst>
    <p:sldMasterId id="2147483648" r:id="rId2"/>
    <p:sldMasterId id="2147483661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280" r:id="rId28"/>
    <p:sldId id="281" r:id="rId29"/>
    <p:sldId id="282" r:id="rId30"/>
    <p:sldId id="283" r:id="rId31"/>
    <p:sldId id="284" r:id="rId32"/>
    <p:sldId id="285" r:id="rId33"/>
    <p:sldId id="286" r:id="rId34"/>
    <p:sldId id="287" r:id="rId35"/>
    <p:sldId id="288" r:id="rId36"/>
    <p:sldId id="289" r:id="rId37"/>
    <p:sldId id="290" r:id="rId38"/>
    <p:sldId id="291" r:id="rId39"/>
    <p:sldId id="292" r:id="rId40"/>
    <p:sldId id="293" r:id="rId41"/>
    <p:sldId id="294" r:id="rId42"/>
    <p:sldId id="295" r:id="rId43"/>
    <p:sldId id="296" r:id="rId44"/>
    <p:sldId id="297" r:id="rId45"/>
    <p:sldId id="298" r:id="rId46"/>
    <p:sldId id="299" r:id="rId47"/>
    <p:sldId id="300" r:id="rId48"/>
    <p:sldId id="301" r:id="rId49"/>
    <p:sldId id="302" r:id="rId50"/>
    <p:sldId id="303" r:id="rId51"/>
    <p:sldId id="304" r:id="rId52"/>
    <p:sldId id="305" r:id="rId53"/>
    <p:sldId id="306" r:id="rId54"/>
    <p:sldId id="307" r:id="rId55"/>
    <p:sldId id="308" r:id="rId56"/>
    <p:sldId id="309" r:id="rId57"/>
    <p:sldId id="310" r:id="rId58"/>
  </p:sldIdLst>
  <p:sldSz cx="9144000" cy="51435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slide" Target="slides/slide11.xml"/><Relationship Id="rId15" Type="http://schemas.openxmlformats.org/officeDocument/2006/relationships/slide" Target="slides/slide12.xml"/><Relationship Id="rId16" Type="http://schemas.openxmlformats.org/officeDocument/2006/relationships/slide" Target="slides/slide13.xml"/><Relationship Id="rId17" Type="http://schemas.openxmlformats.org/officeDocument/2006/relationships/slide" Target="slides/slide14.xml"/><Relationship Id="rId18" Type="http://schemas.openxmlformats.org/officeDocument/2006/relationships/slide" Target="slides/slide15.xml"/><Relationship Id="rId19" Type="http://schemas.openxmlformats.org/officeDocument/2006/relationships/slide" Target="slides/slide16.xml"/><Relationship Id="rId20" Type="http://schemas.openxmlformats.org/officeDocument/2006/relationships/slide" Target="slides/slide17.xml"/><Relationship Id="rId21" Type="http://schemas.openxmlformats.org/officeDocument/2006/relationships/slide" Target="slides/slide18.xml"/><Relationship Id="rId22" Type="http://schemas.openxmlformats.org/officeDocument/2006/relationships/slide" Target="slides/slide19.xml"/><Relationship Id="rId23" Type="http://schemas.openxmlformats.org/officeDocument/2006/relationships/slide" Target="slides/slide20.xml"/><Relationship Id="rId24" Type="http://schemas.openxmlformats.org/officeDocument/2006/relationships/slide" Target="slides/slide21.xml"/><Relationship Id="rId25" Type="http://schemas.openxmlformats.org/officeDocument/2006/relationships/slide" Target="slides/slide22.xml"/><Relationship Id="rId26" Type="http://schemas.openxmlformats.org/officeDocument/2006/relationships/slide" Target="slides/slide23.xml"/><Relationship Id="rId27" Type="http://schemas.openxmlformats.org/officeDocument/2006/relationships/slide" Target="slides/slide24.xml"/><Relationship Id="rId28" Type="http://schemas.openxmlformats.org/officeDocument/2006/relationships/slide" Target="slides/slide25.xml"/><Relationship Id="rId29" Type="http://schemas.openxmlformats.org/officeDocument/2006/relationships/slide" Target="slides/slide26.xml"/><Relationship Id="rId30" Type="http://schemas.openxmlformats.org/officeDocument/2006/relationships/slide" Target="slides/slide27.xml"/><Relationship Id="rId31" Type="http://schemas.openxmlformats.org/officeDocument/2006/relationships/slide" Target="slides/slide28.xml"/><Relationship Id="rId32" Type="http://schemas.openxmlformats.org/officeDocument/2006/relationships/slide" Target="slides/slide29.xml"/><Relationship Id="rId33" Type="http://schemas.openxmlformats.org/officeDocument/2006/relationships/slide" Target="slides/slide30.xml"/><Relationship Id="rId34" Type="http://schemas.openxmlformats.org/officeDocument/2006/relationships/slide" Target="slides/slide31.xml"/><Relationship Id="rId35" Type="http://schemas.openxmlformats.org/officeDocument/2006/relationships/slide" Target="slides/slide32.xml"/><Relationship Id="rId36" Type="http://schemas.openxmlformats.org/officeDocument/2006/relationships/slide" Target="slides/slide33.xml"/><Relationship Id="rId37" Type="http://schemas.openxmlformats.org/officeDocument/2006/relationships/slide" Target="slides/slide34.xml"/><Relationship Id="rId38" Type="http://schemas.openxmlformats.org/officeDocument/2006/relationships/slide" Target="slides/slide35.xml"/><Relationship Id="rId39" Type="http://schemas.openxmlformats.org/officeDocument/2006/relationships/slide" Target="slides/slide36.xml"/><Relationship Id="rId40" Type="http://schemas.openxmlformats.org/officeDocument/2006/relationships/slide" Target="slides/slide37.xml"/><Relationship Id="rId41" Type="http://schemas.openxmlformats.org/officeDocument/2006/relationships/slide" Target="slides/slide38.xml"/><Relationship Id="rId42" Type="http://schemas.openxmlformats.org/officeDocument/2006/relationships/slide" Target="slides/slide39.xml"/><Relationship Id="rId43" Type="http://schemas.openxmlformats.org/officeDocument/2006/relationships/slide" Target="slides/slide40.xml"/><Relationship Id="rId44" Type="http://schemas.openxmlformats.org/officeDocument/2006/relationships/slide" Target="slides/slide41.xml"/><Relationship Id="rId45" Type="http://schemas.openxmlformats.org/officeDocument/2006/relationships/slide" Target="slides/slide42.xml"/><Relationship Id="rId46" Type="http://schemas.openxmlformats.org/officeDocument/2006/relationships/slide" Target="slides/slide43.xml"/><Relationship Id="rId47" Type="http://schemas.openxmlformats.org/officeDocument/2006/relationships/slide" Target="slides/slide44.xml"/><Relationship Id="rId48" Type="http://schemas.openxmlformats.org/officeDocument/2006/relationships/slide" Target="slides/slide45.xml"/><Relationship Id="rId49" Type="http://schemas.openxmlformats.org/officeDocument/2006/relationships/slide" Target="slides/slide46.xml"/><Relationship Id="rId50" Type="http://schemas.openxmlformats.org/officeDocument/2006/relationships/slide" Target="slides/slide47.xml"/><Relationship Id="rId51" Type="http://schemas.openxmlformats.org/officeDocument/2006/relationships/slide" Target="slides/slide48.xml"/><Relationship Id="rId52" Type="http://schemas.openxmlformats.org/officeDocument/2006/relationships/slide" Target="slides/slide49.xml"/><Relationship Id="rId53" Type="http://schemas.openxmlformats.org/officeDocument/2006/relationships/slide" Target="slides/slide50.xml"/><Relationship Id="rId54" Type="http://schemas.openxmlformats.org/officeDocument/2006/relationships/slide" Target="slides/slide51.xml"/><Relationship Id="rId55" Type="http://schemas.openxmlformats.org/officeDocument/2006/relationships/slide" Target="slides/slide52.xml"/><Relationship Id="rId56" Type="http://schemas.openxmlformats.org/officeDocument/2006/relationships/slide" Target="slides/slide53.xml"/><Relationship Id="rId57" Type="http://schemas.openxmlformats.org/officeDocument/2006/relationships/slide" Target="slides/slide54.xml"/><Relationship Id="rId58" Type="http://schemas.openxmlformats.org/officeDocument/2006/relationships/slide" Target="slides/slide55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Relationship Id="rId3" Type="http://schemas.openxmlformats.org/officeDocument/2006/relationships/image" Target="../media/image4.png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685800" y="1583280"/>
            <a:ext cx="7771680" cy="11599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14227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685800" y="1583280"/>
            <a:ext cx="7771680" cy="11599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685800" y="1583280"/>
            <a:ext cx="7771680" cy="11599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pic>
        <p:nvPicPr>
          <p:cNvPr id="34" name="" descr=""/>
          <p:cNvPicPr/>
          <p:nvPr/>
        </p:nvPicPr>
        <p:blipFill>
          <a:blip r:embed="rId2"/>
          <a:stretch>
            <a:fillRect/>
          </a:stretch>
        </p:blipFill>
        <p:spPr>
          <a:xfrm>
            <a:off x="2702160" y="1203480"/>
            <a:ext cx="3738600" cy="2982960"/>
          </a:xfrm>
          <a:prstGeom prst="rect">
            <a:avLst/>
          </a:prstGeom>
          <a:ln>
            <a:noFill/>
          </a:ln>
        </p:spPr>
      </p:pic>
      <p:pic>
        <p:nvPicPr>
          <p:cNvPr id="35" name="" descr=""/>
          <p:cNvPicPr/>
          <p:nvPr/>
        </p:nvPicPr>
        <p:blipFill>
          <a:blip r:embed="rId3"/>
          <a:stretch>
            <a:fillRect/>
          </a:stretch>
        </p:blipFill>
        <p:spPr>
          <a:xfrm>
            <a:off x="2702160" y="1203480"/>
            <a:ext cx="3738600" cy="298296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685800" y="1583280"/>
            <a:ext cx="7771680" cy="11599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39" name="PlaceHolder 2"/>
          <p:cNvSpPr>
            <a:spLocks noGrp="1"/>
          </p:cNvSpPr>
          <p:nvPr>
            <p:ph type="subTitle"/>
          </p:nvPr>
        </p:nvSpPr>
        <p:spPr>
          <a:xfrm>
            <a:off x="457200" y="1203480"/>
            <a:ext cx="8229240" cy="29833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685800" y="1583280"/>
            <a:ext cx="7771680" cy="11599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41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685800" y="1583280"/>
            <a:ext cx="7771680" cy="11599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43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44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PlaceHolder 1"/>
          <p:cNvSpPr>
            <a:spLocks noGrp="1"/>
          </p:cNvSpPr>
          <p:nvPr>
            <p:ph type="title"/>
          </p:nvPr>
        </p:nvSpPr>
        <p:spPr>
          <a:xfrm>
            <a:off x="685800" y="1583280"/>
            <a:ext cx="7771680" cy="11599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subTitle"/>
          </p:nvPr>
        </p:nvSpPr>
        <p:spPr>
          <a:xfrm>
            <a:off x="685800" y="1583280"/>
            <a:ext cx="7771680" cy="53766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685800" y="1583280"/>
            <a:ext cx="7771680" cy="11599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48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49" name="PlaceHolder 3"/>
          <p:cNvSpPr>
            <a:spLocks noGrp="1"/>
          </p:cNvSpPr>
          <p:nvPr>
            <p:ph type="body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50" name="PlaceHolder 4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685800" y="1583280"/>
            <a:ext cx="7771680" cy="11599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457200" y="1203480"/>
            <a:ext cx="8229240" cy="29833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685800" y="1583280"/>
            <a:ext cx="7771680" cy="11599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52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53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54" name="PlaceHolder 4"/>
          <p:cNvSpPr>
            <a:spLocks noGrp="1"/>
          </p:cNvSpPr>
          <p:nvPr>
            <p:ph type="body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685800" y="1583280"/>
            <a:ext cx="7771680" cy="11599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58" name="PlaceHolder 4"/>
          <p:cNvSpPr>
            <a:spLocks noGrp="1"/>
          </p:cNvSpPr>
          <p:nvPr>
            <p:ph type="body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685800" y="1583280"/>
            <a:ext cx="7771680" cy="11599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14227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title"/>
          </p:nvPr>
        </p:nvSpPr>
        <p:spPr>
          <a:xfrm>
            <a:off x="685800" y="1583280"/>
            <a:ext cx="7771680" cy="11599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63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4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5" name="PlaceHolder 4"/>
          <p:cNvSpPr>
            <a:spLocks noGrp="1"/>
          </p:cNvSpPr>
          <p:nvPr>
            <p:ph type="body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6" name="PlaceHolder 5"/>
          <p:cNvSpPr>
            <a:spLocks noGrp="1"/>
          </p:cNvSpPr>
          <p:nvPr>
            <p:ph type="body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685800" y="1583280"/>
            <a:ext cx="7771680" cy="11599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pic>
        <p:nvPicPr>
          <p:cNvPr id="70" name="" descr=""/>
          <p:cNvPicPr/>
          <p:nvPr/>
        </p:nvPicPr>
        <p:blipFill>
          <a:blip r:embed="rId2"/>
          <a:stretch>
            <a:fillRect/>
          </a:stretch>
        </p:blipFill>
        <p:spPr>
          <a:xfrm>
            <a:off x="2702160" y="1203480"/>
            <a:ext cx="3738600" cy="2982960"/>
          </a:xfrm>
          <a:prstGeom prst="rect">
            <a:avLst/>
          </a:prstGeom>
          <a:ln>
            <a:noFill/>
          </a:ln>
        </p:spPr>
      </p:pic>
      <p:pic>
        <p:nvPicPr>
          <p:cNvPr id="71" name="" descr=""/>
          <p:cNvPicPr/>
          <p:nvPr/>
        </p:nvPicPr>
        <p:blipFill>
          <a:blip r:embed="rId3"/>
          <a:stretch>
            <a:fillRect/>
          </a:stretch>
        </p:blipFill>
        <p:spPr>
          <a:xfrm>
            <a:off x="2702160" y="1203480"/>
            <a:ext cx="3738600" cy="298296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685800" y="1583280"/>
            <a:ext cx="7771680" cy="11599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685800" y="1583280"/>
            <a:ext cx="7771680" cy="11599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685800" y="1583280"/>
            <a:ext cx="7771680" cy="11599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685800" y="1583280"/>
            <a:ext cx="7771680" cy="53766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685800" y="1583280"/>
            <a:ext cx="7771680" cy="11599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685800" y="1583280"/>
            <a:ext cx="7771680" cy="11599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685800" y="1583280"/>
            <a:ext cx="7771680" cy="11599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685800" y="1583280"/>
            <a:ext cx="7771680" cy="115956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lang="es-ES" sz="4400">
                <a:latin typeface="Arial"/>
              </a:rPr>
              <a:t>Pulse para editar el formato del texto de título</a:t>
            </a:r>
            <a:endParaRPr/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rIns="0" tIns="0" bIns="0"/>
          <a:p>
            <a:pPr>
              <a:buSzPct val="45000"/>
              <a:buFont typeface="StarSymbol"/>
              <a:buChar char=""/>
            </a:pPr>
            <a:r>
              <a:rPr lang="es-ES" sz="3200">
                <a:latin typeface="Arial"/>
              </a:rPr>
              <a:t>Pulse para editar el formato de esquema del texto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s-ES" sz="2800">
                <a:latin typeface="Arial"/>
              </a:rPr>
              <a:t>Segundo nivel del esquema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s-ES" sz="2400">
                <a:latin typeface="Arial"/>
              </a:rPr>
              <a:t>Tercer nivel del esquema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s-ES" sz="2000">
                <a:latin typeface="Arial"/>
              </a:rPr>
              <a:t>Cuarto nivel del esquema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s-ES" sz="2000">
                <a:latin typeface="Arial"/>
              </a:rPr>
              <a:t>Quinto nivel del esquema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s-ES" sz="2000">
                <a:latin typeface="Arial"/>
              </a:rPr>
              <a:t>Sexto nivel del esquema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es-ES" sz="2000">
                <a:latin typeface="Arial"/>
              </a:rPr>
              <a:t>Séptimo nivel del esquema</a:t>
            </a:r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laceHolder 1"/>
          <p:cNvSpPr>
            <a:spLocks noGrp="1"/>
          </p:cNvSpPr>
          <p:nvPr>
            <p:ph type="title"/>
          </p:nvPr>
        </p:nvSpPr>
        <p:spPr>
          <a:xfrm>
            <a:off x="685800" y="1583280"/>
            <a:ext cx="7771680" cy="115956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lang="es-ES" sz="4400">
                <a:latin typeface="Arial"/>
              </a:rPr>
              <a:t>Pulse para editar el formato del texto de título</a:t>
            </a:r>
            <a:endParaRPr/>
          </a:p>
        </p:txBody>
      </p:sp>
      <p:sp>
        <p:nvSpPr>
          <p:cNvPr id="37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rIns="0" tIns="0" bIns="0"/>
          <a:p>
            <a:pPr>
              <a:buSzPct val="45000"/>
              <a:buFont typeface="StarSymbol"/>
              <a:buChar char=""/>
            </a:pPr>
            <a:r>
              <a:rPr lang="es-ES" sz="3200">
                <a:latin typeface="Arial"/>
              </a:rPr>
              <a:t>Pulse para editar el formato de esquema del texto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s-ES" sz="2800">
                <a:latin typeface="Arial"/>
              </a:rPr>
              <a:t>Segundo nivel del esquema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s-ES" sz="2400">
                <a:latin typeface="Arial"/>
              </a:rPr>
              <a:t>Tercer nivel del esquema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s-ES" sz="2000">
                <a:latin typeface="Arial"/>
              </a:rPr>
              <a:t>Cuarto nivel del esquema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s-ES" sz="2000">
                <a:latin typeface="Arial"/>
              </a:rPr>
              <a:t>Quinto nivel del esquema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s-ES" sz="2000">
                <a:latin typeface="Arial"/>
              </a:rPr>
              <a:t>Sexto nivel del esquema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es-ES" sz="2000">
                <a:latin typeface="Arial"/>
              </a:rPr>
              <a:t>Séptimo nivel del esquema</a:t>
            </a:r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
</Relationships>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
</Relationships>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
</Relationships>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
</Relationships>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
</Relationships>
</file>

<file path=ppt/slides/_rels/slide1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
</Relationships>
</file>

<file path=ppt/slides/_rels/slide2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
</Relationships>
</file>

<file path=ppt/slides/_rels/slide2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
</Relationships>
</file>

<file path=ppt/slides/_rels/slide2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
</Relationships>
</file>

<file path=ppt/slides/_rels/slide2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
</Relationships>
</file>

<file path=ppt/slides/_rels/slide2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
</Relationships>
</file>

<file path=ppt/slides/_rels/slide2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
</Relationships>
</file>

<file path=ppt/slides/_rels/slide2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
</Relationships>
</file>

<file path=ppt/slides/_rels/slide2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
</Relationships>
</file>

<file path=ppt/slides/_rels/slide2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
</Relationships>
</file>

<file path=ppt/slides/_rels/slide2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
</Relationships>
</file>

<file path=ppt/slides/_rels/slide3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
</Relationships>
</file>

<file path=ppt/slides/_rels/slide3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
</Relationships>
</file>

<file path=ppt/slides/_rels/slide3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
</Relationships>
</file>

<file path=ppt/slides/_rels/slide3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
</Relationships>
</file>

<file path=ppt/slides/_rels/slide3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
</Relationships>
</file>

<file path=ppt/slides/_rels/slide3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
</Relationships>
</file>

<file path=ppt/slides/_rels/slide3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
</Relationships>
</file>

<file path=ppt/slides/_rels/slide3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
</Relationships>
</file>

<file path=ppt/slides/_rels/slide3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
</Relationships>
</file>

<file path=ppt/slides/_rels/slide3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
</Relationships>
</file>

<file path=ppt/slides/_rels/slide4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
</Relationships>
</file>

<file path=ppt/slides/_rels/slide4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
</Relationships>
</file>

<file path=ppt/slides/_rels/slide4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
</Relationships>
</file>

<file path=ppt/slides/_rels/slide4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
</Relationships>
</file>

<file path=ppt/slides/_rels/slide4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
</Relationships>
</file>

<file path=ppt/slides/_rels/slide4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
</Relationships>
</file>

<file path=ppt/slides/_rels/slide4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
</Relationships>
</file>

<file path=ppt/slides/_rels/slide4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
</Relationships>
</file>

<file path=ppt/slides/_rels/slide4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
</Relationships>
</file>

<file path=ppt/slides/_rels/slide4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
</Relationships>
</file>

<file path=ppt/slides/_rels/slide5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
</Relationships>
</file>

<file path=ppt/slides/_rels/slide5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
</Relationships>
</file>

<file path=ppt/slides/_rels/slide5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
</Relationships>
</file>

<file path=ppt/slides/_rels/slide5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
</Relationships>
</file>

<file path=ppt/slides/_rels/slide5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
</Relationships>
</file>

<file path=ppt/slides/_rels/slide5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CustomShape 1"/>
          <p:cNvSpPr/>
          <p:nvPr/>
        </p:nvSpPr>
        <p:spPr>
          <a:xfrm>
            <a:off x="685800" y="1938960"/>
            <a:ext cx="7771680" cy="1159200"/>
          </a:xfrm>
          <a:prstGeom prst="rect">
            <a:avLst/>
          </a:prstGeom>
          <a:noFill/>
          <a:ln>
            <a:noFill/>
          </a:ln>
        </p:spPr>
        <p:txBody>
          <a:bodyPr lIns="90000" rIns="90000" tIns="91440" bIns="91440" anchor="b"/>
          <a:p>
            <a:r>
              <a:rPr b="1" lang="es-ES" sz="9600">
                <a:solidFill>
                  <a:srgbClr val="000000"/>
                </a:solidFill>
                <a:latin typeface="Arial"/>
                <a:ea typeface="Arial"/>
              </a:rPr>
              <a:t>Fase 9</a:t>
            </a:r>
            <a:endParaRPr/>
          </a:p>
          <a:p>
            <a:pPr>
              <a:lnSpc>
                <a:spcPct val="100000"/>
              </a:lnSpc>
            </a:pPr>
            <a:r>
              <a:rPr b="1" lang="es-ES">
                <a:solidFill>
                  <a:srgbClr val="000000"/>
                </a:solidFill>
                <a:latin typeface="Arial"/>
                <a:ea typeface="Arial"/>
              </a:rPr>
              <a:t>Milésimas con “centésimas completas” menos milésimas con “centésimas completas”.</a:t>
            </a:r>
            <a:endParaRPr/>
          </a:p>
          <a:p>
            <a:pPr>
              <a:lnSpc>
                <a:spcPct val="100000"/>
              </a:lnSpc>
            </a:pPr>
            <a:r>
              <a:rPr b="1" lang="es-ES">
                <a:solidFill>
                  <a:srgbClr val="000000"/>
                </a:solidFill>
                <a:latin typeface="Arial"/>
                <a:ea typeface="Arial"/>
              </a:rPr>
              <a:t>Unidades con centésimas menos unidades con centésimas.</a:t>
            </a:r>
            <a:endParaRPr/>
          </a:p>
        </p:txBody>
      </p:sp>
    </p:spTree>
  </p:cSld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CustomShape 1"/>
          <p:cNvSpPr/>
          <p:nvPr/>
        </p:nvSpPr>
        <p:spPr>
          <a:xfrm>
            <a:off x="685800" y="1583280"/>
            <a:ext cx="7771680" cy="1159200"/>
          </a:xfrm>
          <a:prstGeom prst="rect">
            <a:avLst/>
          </a:prstGeom>
          <a:noFill/>
          <a:ln>
            <a:noFill/>
          </a:ln>
        </p:spPr>
        <p:txBody>
          <a:bodyPr lIns="90000" rIns="90000" tIns="91440" bIns="91440" anchor="b"/>
          <a:p>
            <a:pPr>
              <a:lnSpc>
                <a:spcPct val="100000"/>
              </a:lnSpc>
            </a:pPr>
            <a:r>
              <a:rPr b="1" lang="es-ES" sz="8800">
                <a:solidFill>
                  <a:srgbClr val="000000"/>
                </a:solidFill>
                <a:latin typeface="Arial"/>
                <a:ea typeface="Arial"/>
              </a:rPr>
              <a:t>0,760 - 0,150 =</a:t>
            </a:r>
            <a:endParaRPr/>
          </a:p>
        </p:txBody>
      </p:sp>
    </p:spTree>
  </p:cSld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CustomShape 1"/>
          <p:cNvSpPr/>
          <p:nvPr/>
        </p:nvSpPr>
        <p:spPr>
          <a:xfrm>
            <a:off x="685800" y="1583280"/>
            <a:ext cx="7771680" cy="1159200"/>
          </a:xfrm>
          <a:prstGeom prst="rect">
            <a:avLst/>
          </a:prstGeom>
          <a:noFill/>
          <a:ln>
            <a:noFill/>
          </a:ln>
        </p:spPr>
        <p:txBody>
          <a:bodyPr lIns="90000" rIns="90000" tIns="91440" bIns="91440" anchor="b"/>
          <a:p>
            <a:pPr>
              <a:lnSpc>
                <a:spcPct val="100000"/>
              </a:lnSpc>
            </a:pPr>
            <a:r>
              <a:rPr b="1" lang="es-ES" sz="9600">
                <a:solidFill>
                  <a:srgbClr val="000000"/>
                </a:solidFill>
                <a:latin typeface="Arial"/>
                <a:ea typeface="Arial"/>
              </a:rPr>
              <a:t>0,610</a:t>
            </a:r>
            <a:endParaRPr/>
          </a:p>
        </p:txBody>
      </p:sp>
    </p:spTree>
  </p:cSld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CustomShape 1"/>
          <p:cNvSpPr/>
          <p:nvPr/>
        </p:nvSpPr>
        <p:spPr>
          <a:xfrm>
            <a:off x="685800" y="1583280"/>
            <a:ext cx="7771680" cy="1159200"/>
          </a:xfrm>
          <a:prstGeom prst="rect">
            <a:avLst/>
          </a:prstGeom>
          <a:noFill/>
          <a:ln>
            <a:noFill/>
          </a:ln>
        </p:spPr>
        <p:txBody>
          <a:bodyPr lIns="90000" rIns="90000" tIns="91440" bIns="91440" anchor="b"/>
          <a:p>
            <a:pPr>
              <a:lnSpc>
                <a:spcPct val="100000"/>
              </a:lnSpc>
            </a:pPr>
            <a:r>
              <a:rPr b="1" lang="es-ES" sz="8800">
                <a:solidFill>
                  <a:srgbClr val="000000"/>
                </a:solidFill>
                <a:latin typeface="Arial"/>
                <a:ea typeface="Arial"/>
              </a:rPr>
              <a:t>0,830 - 0,190 =</a:t>
            </a:r>
            <a:endParaRPr/>
          </a:p>
        </p:txBody>
      </p:sp>
    </p:spTree>
  </p:cSld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CustomShape 1"/>
          <p:cNvSpPr/>
          <p:nvPr/>
        </p:nvSpPr>
        <p:spPr>
          <a:xfrm>
            <a:off x="685800" y="1583280"/>
            <a:ext cx="7771680" cy="1159200"/>
          </a:xfrm>
          <a:prstGeom prst="rect">
            <a:avLst/>
          </a:prstGeom>
          <a:noFill/>
          <a:ln>
            <a:noFill/>
          </a:ln>
        </p:spPr>
        <p:txBody>
          <a:bodyPr lIns="90000" rIns="90000" tIns="91440" bIns="91440" anchor="b"/>
          <a:p>
            <a:pPr>
              <a:lnSpc>
                <a:spcPct val="100000"/>
              </a:lnSpc>
            </a:pPr>
            <a:r>
              <a:rPr b="1" lang="es-ES" sz="9600">
                <a:solidFill>
                  <a:srgbClr val="000000"/>
                </a:solidFill>
                <a:latin typeface="Arial"/>
                <a:ea typeface="Arial"/>
              </a:rPr>
              <a:t>0,640</a:t>
            </a:r>
            <a:endParaRPr/>
          </a:p>
        </p:txBody>
      </p:sp>
    </p:spTree>
  </p:cSld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CustomShape 1"/>
          <p:cNvSpPr/>
          <p:nvPr/>
        </p:nvSpPr>
        <p:spPr>
          <a:xfrm>
            <a:off x="685800" y="1583280"/>
            <a:ext cx="7771680" cy="1159200"/>
          </a:xfrm>
          <a:prstGeom prst="rect">
            <a:avLst/>
          </a:prstGeom>
          <a:noFill/>
          <a:ln>
            <a:noFill/>
          </a:ln>
        </p:spPr>
        <p:txBody>
          <a:bodyPr lIns="90000" rIns="90000" tIns="91440" bIns="91440" anchor="b"/>
          <a:p>
            <a:pPr>
              <a:lnSpc>
                <a:spcPct val="100000"/>
              </a:lnSpc>
            </a:pPr>
            <a:r>
              <a:rPr b="1" lang="es-ES" sz="8800">
                <a:solidFill>
                  <a:srgbClr val="000000"/>
                </a:solidFill>
                <a:latin typeface="Arial"/>
                <a:ea typeface="Arial"/>
              </a:rPr>
              <a:t>0,850 - 0,260 =</a:t>
            </a:r>
            <a:endParaRPr/>
          </a:p>
        </p:txBody>
      </p:sp>
    </p:spTree>
  </p:cSld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CustomShape 1"/>
          <p:cNvSpPr/>
          <p:nvPr/>
        </p:nvSpPr>
        <p:spPr>
          <a:xfrm>
            <a:off x="685800" y="1583280"/>
            <a:ext cx="7771680" cy="1159200"/>
          </a:xfrm>
          <a:prstGeom prst="rect">
            <a:avLst/>
          </a:prstGeom>
          <a:noFill/>
          <a:ln>
            <a:noFill/>
          </a:ln>
        </p:spPr>
        <p:txBody>
          <a:bodyPr lIns="90000" rIns="90000" tIns="91440" bIns="91440" anchor="b"/>
          <a:p>
            <a:pPr>
              <a:lnSpc>
                <a:spcPct val="100000"/>
              </a:lnSpc>
            </a:pPr>
            <a:r>
              <a:rPr b="1" lang="es-ES" sz="9600">
                <a:solidFill>
                  <a:srgbClr val="000000"/>
                </a:solidFill>
                <a:latin typeface="Arial"/>
                <a:ea typeface="Arial"/>
              </a:rPr>
              <a:t>0,590</a:t>
            </a:r>
            <a:endParaRPr/>
          </a:p>
        </p:txBody>
      </p:sp>
    </p:spTree>
  </p:cSld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CustomShape 1"/>
          <p:cNvSpPr/>
          <p:nvPr/>
        </p:nvSpPr>
        <p:spPr>
          <a:xfrm>
            <a:off x="685800" y="1583280"/>
            <a:ext cx="7771680" cy="1159200"/>
          </a:xfrm>
          <a:prstGeom prst="rect">
            <a:avLst/>
          </a:prstGeom>
          <a:noFill/>
          <a:ln>
            <a:noFill/>
          </a:ln>
        </p:spPr>
        <p:txBody>
          <a:bodyPr lIns="90000" rIns="90000" tIns="91440" bIns="91440" anchor="b"/>
          <a:p>
            <a:pPr>
              <a:lnSpc>
                <a:spcPct val="100000"/>
              </a:lnSpc>
            </a:pPr>
            <a:r>
              <a:rPr b="1" lang="es-ES" sz="9600">
                <a:solidFill>
                  <a:srgbClr val="000000"/>
                </a:solidFill>
                <a:latin typeface="Arial"/>
                <a:ea typeface="Arial"/>
              </a:rPr>
              <a:t>4,20 – 3,10 =</a:t>
            </a:r>
            <a:endParaRPr/>
          </a:p>
        </p:txBody>
      </p:sp>
    </p:spTree>
  </p:cSld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CustomShape 1"/>
          <p:cNvSpPr/>
          <p:nvPr/>
        </p:nvSpPr>
        <p:spPr>
          <a:xfrm>
            <a:off x="685800" y="1583280"/>
            <a:ext cx="7771680" cy="1159200"/>
          </a:xfrm>
          <a:prstGeom prst="rect">
            <a:avLst/>
          </a:prstGeom>
          <a:noFill/>
          <a:ln>
            <a:noFill/>
          </a:ln>
        </p:spPr>
        <p:txBody>
          <a:bodyPr lIns="90000" rIns="90000" tIns="91440" bIns="91440" anchor="b"/>
          <a:p>
            <a:pPr>
              <a:lnSpc>
                <a:spcPct val="100000"/>
              </a:lnSpc>
            </a:pPr>
            <a:r>
              <a:rPr b="1" lang="es-ES" sz="9600">
                <a:solidFill>
                  <a:srgbClr val="000000"/>
                </a:solidFill>
                <a:latin typeface="Arial"/>
                <a:ea typeface="Arial"/>
              </a:rPr>
              <a:t>1,10</a:t>
            </a:r>
            <a:endParaRPr/>
          </a:p>
        </p:txBody>
      </p:sp>
    </p:spTree>
  </p:cSld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CustomShape 1"/>
          <p:cNvSpPr/>
          <p:nvPr/>
        </p:nvSpPr>
        <p:spPr>
          <a:xfrm>
            <a:off x="685800" y="1583280"/>
            <a:ext cx="7771680" cy="1159200"/>
          </a:xfrm>
          <a:prstGeom prst="rect">
            <a:avLst/>
          </a:prstGeom>
          <a:noFill/>
          <a:ln>
            <a:noFill/>
          </a:ln>
        </p:spPr>
        <p:txBody>
          <a:bodyPr lIns="90000" rIns="90000" tIns="91440" bIns="91440" anchor="b"/>
          <a:p>
            <a:pPr>
              <a:lnSpc>
                <a:spcPct val="100000"/>
              </a:lnSpc>
            </a:pPr>
            <a:r>
              <a:rPr b="1" lang="es-ES" sz="9600">
                <a:solidFill>
                  <a:srgbClr val="000000"/>
                </a:solidFill>
                <a:latin typeface="Arial"/>
                <a:ea typeface="Arial"/>
              </a:rPr>
              <a:t>6,40 – 3,80 =</a:t>
            </a:r>
            <a:endParaRPr/>
          </a:p>
        </p:txBody>
      </p:sp>
    </p:spTree>
  </p:cSld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CustomShape 1"/>
          <p:cNvSpPr/>
          <p:nvPr/>
        </p:nvSpPr>
        <p:spPr>
          <a:xfrm>
            <a:off x="685800" y="1583280"/>
            <a:ext cx="7771680" cy="1159200"/>
          </a:xfrm>
          <a:prstGeom prst="rect">
            <a:avLst/>
          </a:prstGeom>
          <a:noFill/>
          <a:ln>
            <a:noFill/>
          </a:ln>
        </p:spPr>
        <p:txBody>
          <a:bodyPr lIns="90000" rIns="90000" tIns="91440" bIns="91440" anchor="b"/>
          <a:p>
            <a:pPr>
              <a:lnSpc>
                <a:spcPct val="100000"/>
              </a:lnSpc>
            </a:pPr>
            <a:r>
              <a:rPr b="1" lang="es-ES" sz="9600">
                <a:solidFill>
                  <a:srgbClr val="000000"/>
                </a:solidFill>
                <a:latin typeface="Arial"/>
                <a:ea typeface="Arial"/>
              </a:rPr>
              <a:t>2,60</a:t>
            </a:r>
            <a:endParaRPr/>
          </a:p>
        </p:txBody>
      </p:sp>
    </p:spTree>
  </p:cSld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CustomShape 1"/>
          <p:cNvSpPr/>
          <p:nvPr/>
        </p:nvSpPr>
        <p:spPr>
          <a:xfrm>
            <a:off x="685800" y="1583280"/>
            <a:ext cx="7771680" cy="1159200"/>
          </a:xfrm>
          <a:prstGeom prst="rect">
            <a:avLst/>
          </a:prstGeom>
          <a:noFill/>
          <a:ln>
            <a:noFill/>
          </a:ln>
        </p:spPr>
        <p:txBody>
          <a:bodyPr lIns="90000" rIns="90000" tIns="91440" bIns="91440" anchor="b"/>
          <a:p>
            <a:pPr>
              <a:lnSpc>
                <a:spcPct val="100000"/>
              </a:lnSpc>
            </a:pPr>
            <a:r>
              <a:rPr b="1" lang="es-ES" sz="8800">
                <a:solidFill>
                  <a:srgbClr val="000000"/>
                </a:solidFill>
                <a:latin typeface="Arial"/>
                <a:ea typeface="Arial"/>
              </a:rPr>
              <a:t>0,820 - 0,310 =</a:t>
            </a:r>
            <a:endParaRPr/>
          </a:p>
        </p:txBody>
      </p:sp>
    </p:spTree>
  </p:cSld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CustomShape 1"/>
          <p:cNvSpPr/>
          <p:nvPr/>
        </p:nvSpPr>
        <p:spPr>
          <a:xfrm>
            <a:off x="685800" y="1583280"/>
            <a:ext cx="7771680" cy="1159200"/>
          </a:xfrm>
          <a:prstGeom prst="rect">
            <a:avLst/>
          </a:prstGeom>
          <a:noFill/>
          <a:ln>
            <a:noFill/>
          </a:ln>
        </p:spPr>
        <p:txBody>
          <a:bodyPr lIns="90000" rIns="90000" tIns="91440" bIns="91440" anchor="b"/>
          <a:p>
            <a:pPr>
              <a:lnSpc>
                <a:spcPct val="100000"/>
              </a:lnSpc>
            </a:pPr>
            <a:r>
              <a:rPr b="1" lang="es-ES" sz="9600">
                <a:solidFill>
                  <a:srgbClr val="000000"/>
                </a:solidFill>
                <a:latin typeface="Arial"/>
                <a:ea typeface="Arial"/>
              </a:rPr>
              <a:t>6,50 – 2,70 =</a:t>
            </a:r>
            <a:endParaRPr/>
          </a:p>
        </p:txBody>
      </p:sp>
    </p:spTree>
  </p:cSld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CustomShape 1"/>
          <p:cNvSpPr/>
          <p:nvPr/>
        </p:nvSpPr>
        <p:spPr>
          <a:xfrm>
            <a:off x="685800" y="1583280"/>
            <a:ext cx="7771680" cy="1159200"/>
          </a:xfrm>
          <a:prstGeom prst="rect">
            <a:avLst/>
          </a:prstGeom>
          <a:noFill/>
          <a:ln>
            <a:noFill/>
          </a:ln>
        </p:spPr>
        <p:txBody>
          <a:bodyPr lIns="90000" rIns="90000" tIns="91440" bIns="91440" anchor="b"/>
          <a:p>
            <a:pPr>
              <a:lnSpc>
                <a:spcPct val="100000"/>
              </a:lnSpc>
            </a:pPr>
            <a:r>
              <a:rPr b="1" lang="es-ES" sz="9600">
                <a:solidFill>
                  <a:srgbClr val="000000"/>
                </a:solidFill>
                <a:latin typeface="Arial"/>
                <a:ea typeface="Arial"/>
              </a:rPr>
              <a:t>3,80</a:t>
            </a:r>
            <a:endParaRPr/>
          </a:p>
        </p:txBody>
      </p:sp>
    </p:spTree>
  </p:cSld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CustomShape 1"/>
          <p:cNvSpPr/>
          <p:nvPr/>
        </p:nvSpPr>
        <p:spPr>
          <a:xfrm>
            <a:off x="685800" y="1583280"/>
            <a:ext cx="7771680" cy="1159200"/>
          </a:xfrm>
          <a:prstGeom prst="rect">
            <a:avLst/>
          </a:prstGeom>
          <a:noFill/>
          <a:ln>
            <a:noFill/>
          </a:ln>
        </p:spPr>
        <p:txBody>
          <a:bodyPr lIns="90000" rIns="90000" tIns="91440" bIns="91440" anchor="b"/>
          <a:p>
            <a:pPr>
              <a:lnSpc>
                <a:spcPct val="100000"/>
              </a:lnSpc>
            </a:pPr>
            <a:r>
              <a:rPr b="1" lang="es-ES" sz="9600">
                <a:solidFill>
                  <a:srgbClr val="000000"/>
                </a:solidFill>
                <a:latin typeface="Arial"/>
                <a:ea typeface="Arial"/>
              </a:rPr>
              <a:t>7,40 – 2,60 =</a:t>
            </a:r>
            <a:endParaRPr/>
          </a:p>
        </p:txBody>
      </p:sp>
    </p:spTree>
  </p:cSld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CustomShape 1"/>
          <p:cNvSpPr/>
          <p:nvPr/>
        </p:nvSpPr>
        <p:spPr>
          <a:xfrm>
            <a:off x="685800" y="1583280"/>
            <a:ext cx="7771680" cy="1159200"/>
          </a:xfrm>
          <a:prstGeom prst="rect">
            <a:avLst/>
          </a:prstGeom>
          <a:noFill/>
          <a:ln>
            <a:noFill/>
          </a:ln>
        </p:spPr>
        <p:txBody>
          <a:bodyPr lIns="90000" rIns="90000" tIns="91440" bIns="91440" anchor="b"/>
          <a:p>
            <a:pPr>
              <a:lnSpc>
                <a:spcPct val="100000"/>
              </a:lnSpc>
            </a:pPr>
            <a:r>
              <a:rPr b="1" lang="es-ES" sz="9600">
                <a:solidFill>
                  <a:srgbClr val="000000"/>
                </a:solidFill>
                <a:latin typeface="Arial"/>
                <a:ea typeface="Arial"/>
              </a:rPr>
              <a:t>4,80</a:t>
            </a:r>
            <a:endParaRPr/>
          </a:p>
        </p:txBody>
      </p:sp>
    </p:spTree>
  </p:cSld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CustomShape 1"/>
          <p:cNvSpPr/>
          <p:nvPr/>
        </p:nvSpPr>
        <p:spPr>
          <a:xfrm>
            <a:off x="685800" y="1583280"/>
            <a:ext cx="7771680" cy="1159200"/>
          </a:xfrm>
          <a:prstGeom prst="rect">
            <a:avLst/>
          </a:prstGeom>
          <a:noFill/>
          <a:ln>
            <a:noFill/>
          </a:ln>
        </p:spPr>
        <p:txBody>
          <a:bodyPr lIns="90000" rIns="90000" tIns="91440" bIns="91440" anchor="b"/>
          <a:p>
            <a:pPr>
              <a:lnSpc>
                <a:spcPct val="100000"/>
              </a:lnSpc>
            </a:pPr>
            <a:r>
              <a:rPr b="1" lang="es-ES" sz="9600">
                <a:solidFill>
                  <a:srgbClr val="000000"/>
                </a:solidFill>
                <a:latin typeface="Arial"/>
                <a:ea typeface="Arial"/>
              </a:rPr>
              <a:t>7,80 – 3,90 =</a:t>
            </a:r>
            <a:endParaRPr/>
          </a:p>
        </p:txBody>
      </p:sp>
    </p:spTree>
  </p:cSld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CustomShape 1"/>
          <p:cNvSpPr/>
          <p:nvPr/>
        </p:nvSpPr>
        <p:spPr>
          <a:xfrm>
            <a:off x="685800" y="1583280"/>
            <a:ext cx="7771680" cy="1159200"/>
          </a:xfrm>
          <a:prstGeom prst="rect">
            <a:avLst/>
          </a:prstGeom>
          <a:noFill/>
          <a:ln>
            <a:noFill/>
          </a:ln>
        </p:spPr>
        <p:txBody>
          <a:bodyPr lIns="90000" rIns="90000" tIns="91440" bIns="91440" anchor="b"/>
          <a:p>
            <a:pPr>
              <a:lnSpc>
                <a:spcPct val="100000"/>
              </a:lnSpc>
            </a:pPr>
            <a:r>
              <a:rPr b="1" lang="es-ES" sz="9600">
                <a:solidFill>
                  <a:srgbClr val="000000"/>
                </a:solidFill>
                <a:latin typeface="Arial"/>
                <a:ea typeface="Arial"/>
              </a:rPr>
              <a:t>3,90</a:t>
            </a:r>
            <a:endParaRPr/>
          </a:p>
        </p:txBody>
      </p:sp>
    </p:spTree>
  </p:cSld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CustomShape 1"/>
          <p:cNvSpPr/>
          <p:nvPr/>
        </p:nvSpPr>
        <p:spPr>
          <a:xfrm>
            <a:off x="685800" y="1583280"/>
            <a:ext cx="7771680" cy="1159200"/>
          </a:xfrm>
          <a:prstGeom prst="rect">
            <a:avLst/>
          </a:prstGeom>
          <a:noFill/>
          <a:ln>
            <a:noFill/>
          </a:ln>
        </p:spPr>
        <p:txBody>
          <a:bodyPr lIns="90000" rIns="90000" tIns="91440" bIns="91440" anchor="b"/>
          <a:p>
            <a:pPr>
              <a:lnSpc>
                <a:spcPct val="100000"/>
              </a:lnSpc>
            </a:pPr>
            <a:r>
              <a:rPr b="1" lang="es-ES" sz="9600">
                <a:solidFill>
                  <a:srgbClr val="000000"/>
                </a:solidFill>
                <a:latin typeface="Arial"/>
                <a:ea typeface="Arial"/>
              </a:rPr>
              <a:t>3,30 – 1,50 =</a:t>
            </a:r>
            <a:endParaRPr/>
          </a:p>
        </p:txBody>
      </p:sp>
    </p:spTree>
  </p:cSld>
</p:sld>
</file>

<file path=ppt/slides/slide2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CustomShape 1"/>
          <p:cNvSpPr/>
          <p:nvPr/>
        </p:nvSpPr>
        <p:spPr>
          <a:xfrm>
            <a:off x="685800" y="1583280"/>
            <a:ext cx="7771680" cy="1159200"/>
          </a:xfrm>
          <a:prstGeom prst="rect">
            <a:avLst/>
          </a:prstGeom>
          <a:noFill/>
          <a:ln>
            <a:noFill/>
          </a:ln>
        </p:spPr>
        <p:txBody>
          <a:bodyPr lIns="90000" rIns="90000" tIns="91440" bIns="91440" anchor="b"/>
          <a:p>
            <a:pPr>
              <a:lnSpc>
                <a:spcPct val="100000"/>
              </a:lnSpc>
            </a:pPr>
            <a:r>
              <a:rPr b="1" lang="es-ES" sz="9600">
                <a:solidFill>
                  <a:srgbClr val="000000"/>
                </a:solidFill>
                <a:latin typeface="Arial"/>
                <a:ea typeface="Arial"/>
              </a:rPr>
              <a:t>1,80</a:t>
            </a:r>
            <a:endParaRPr/>
          </a:p>
        </p:txBody>
      </p:sp>
    </p:spTree>
  </p:cSld>
</p:sld>
</file>

<file path=ppt/slides/slide2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CustomShape 1"/>
          <p:cNvSpPr/>
          <p:nvPr/>
        </p:nvSpPr>
        <p:spPr>
          <a:xfrm>
            <a:off x="685800" y="1583280"/>
            <a:ext cx="7771680" cy="1159200"/>
          </a:xfrm>
          <a:prstGeom prst="rect">
            <a:avLst/>
          </a:prstGeom>
          <a:noFill/>
          <a:ln>
            <a:noFill/>
          </a:ln>
        </p:spPr>
        <p:txBody>
          <a:bodyPr lIns="90000" rIns="90000" tIns="91440" bIns="91440" anchor="b"/>
          <a:p>
            <a:pPr>
              <a:lnSpc>
                <a:spcPct val="100000"/>
              </a:lnSpc>
            </a:pPr>
            <a:r>
              <a:rPr b="1" lang="es-ES" sz="9600">
                <a:solidFill>
                  <a:srgbClr val="000000"/>
                </a:solidFill>
                <a:latin typeface="Arial"/>
                <a:ea typeface="Arial"/>
              </a:rPr>
              <a:t>5,70 – 2,80 =</a:t>
            </a:r>
            <a:endParaRPr/>
          </a:p>
        </p:txBody>
      </p:sp>
    </p:spTree>
  </p:cSld>
</p:sld>
</file>

<file path=ppt/slides/slide2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CustomShape 1"/>
          <p:cNvSpPr/>
          <p:nvPr/>
        </p:nvSpPr>
        <p:spPr>
          <a:xfrm>
            <a:off x="685800" y="1583280"/>
            <a:ext cx="7771680" cy="1159200"/>
          </a:xfrm>
          <a:prstGeom prst="rect">
            <a:avLst/>
          </a:prstGeom>
          <a:noFill/>
          <a:ln>
            <a:noFill/>
          </a:ln>
        </p:spPr>
        <p:txBody>
          <a:bodyPr lIns="90000" rIns="90000" tIns="91440" bIns="91440" anchor="b"/>
          <a:p>
            <a:pPr>
              <a:lnSpc>
                <a:spcPct val="100000"/>
              </a:lnSpc>
            </a:pPr>
            <a:r>
              <a:rPr b="1" lang="es-ES" sz="9600">
                <a:solidFill>
                  <a:srgbClr val="000000"/>
                </a:solidFill>
                <a:latin typeface="Arial"/>
                <a:ea typeface="Arial"/>
              </a:rPr>
              <a:t>2,90</a:t>
            </a:r>
            <a:endParaRPr/>
          </a:p>
        </p:txBody>
      </p:sp>
    </p:spTree>
  </p:cSld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CustomShape 1"/>
          <p:cNvSpPr/>
          <p:nvPr/>
        </p:nvSpPr>
        <p:spPr>
          <a:xfrm>
            <a:off x="685800" y="1583280"/>
            <a:ext cx="7771680" cy="1159200"/>
          </a:xfrm>
          <a:prstGeom prst="rect">
            <a:avLst/>
          </a:prstGeom>
          <a:noFill/>
          <a:ln>
            <a:noFill/>
          </a:ln>
        </p:spPr>
        <p:txBody>
          <a:bodyPr lIns="90000" rIns="90000" tIns="91440" bIns="91440" anchor="b"/>
          <a:p>
            <a:pPr>
              <a:lnSpc>
                <a:spcPct val="100000"/>
              </a:lnSpc>
            </a:pPr>
            <a:r>
              <a:rPr b="1" lang="es-ES" sz="9600">
                <a:solidFill>
                  <a:srgbClr val="000000"/>
                </a:solidFill>
                <a:latin typeface="Arial"/>
                <a:ea typeface="Arial"/>
              </a:rPr>
              <a:t>0,510</a:t>
            </a:r>
            <a:endParaRPr/>
          </a:p>
        </p:txBody>
      </p:sp>
    </p:spTree>
  </p:cSld>
</p:sld>
</file>

<file path=ppt/slides/slide3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CustomShape 1"/>
          <p:cNvSpPr/>
          <p:nvPr/>
        </p:nvSpPr>
        <p:spPr>
          <a:xfrm>
            <a:off x="685800" y="1583280"/>
            <a:ext cx="7771680" cy="1159200"/>
          </a:xfrm>
          <a:prstGeom prst="rect">
            <a:avLst/>
          </a:prstGeom>
          <a:noFill/>
          <a:ln>
            <a:noFill/>
          </a:ln>
        </p:spPr>
        <p:txBody>
          <a:bodyPr lIns="90000" rIns="90000" tIns="91440" bIns="91440" anchor="b"/>
          <a:p>
            <a:pPr>
              <a:lnSpc>
                <a:spcPct val="100000"/>
              </a:lnSpc>
            </a:pPr>
            <a:r>
              <a:rPr b="1" lang="es-ES" sz="9600">
                <a:solidFill>
                  <a:srgbClr val="000000"/>
                </a:solidFill>
                <a:latin typeface="Arial"/>
                <a:ea typeface="Arial"/>
              </a:rPr>
              <a:t>9,30 – 4,60 =</a:t>
            </a:r>
            <a:endParaRPr/>
          </a:p>
        </p:txBody>
      </p:sp>
    </p:spTree>
  </p:cSld>
</p:sld>
</file>

<file path=ppt/slides/slide3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CustomShape 1"/>
          <p:cNvSpPr/>
          <p:nvPr/>
        </p:nvSpPr>
        <p:spPr>
          <a:xfrm>
            <a:off x="685800" y="1583280"/>
            <a:ext cx="7771680" cy="1159200"/>
          </a:xfrm>
          <a:prstGeom prst="rect">
            <a:avLst/>
          </a:prstGeom>
          <a:noFill/>
          <a:ln>
            <a:noFill/>
          </a:ln>
        </p:spPr>
        <p:txBody>
          <a:bodyPr lIns="90000" rIns="90000" tIns="91440" bIns="91440" anchor="b"/>
          <a:p>
            <a:pPr>
              <a:lnSpc>
                <a:spcPct val="100000"/>
              </a:lnSpc>
            </a:pPr>
            <a:r>
              <a:rPr b="1" lang="es-ES" sz="9600">
                <a:solidFill>
                  <a:srgbClr val="000000"/>
                </a:solidFill>
                <a:latin typeface="Arial"/>
                <a:ea typeface="Arial"/>
              </a:rPr>
              <a:t>4,70</a:t>
            </a:r>
            <a:endParaRPr/>
          </a:p>
        </p:txBody>
      </p:sp>
    </p:spTree>
  </p:cSld>
</p:sld>
</file>

<file path=ppt/slides/slide3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CustomShape 1"/>
          <p:cNvSpPr/>
          <p:nvPr/>
        </p:nvSpPr>
        <p:spPr>
          <a:xfrm>
            <a:off x="685800" y="1583280"/>
            <a:ext cx="7771680" cy="1159200"/>
          </a:xfrm>
          <a:prstGeom prst="rect">
            <a:avLst/>
          </a:prstGeom>
          <a:noFill/>
          <a:ln>
            <a:noFill/>
          </a:ln>
        </p:spPr>
        <p:txBody>
          <a:bodyPr lIns="90000" rIns="90000" tIns="91440" bIns="91440" anchor="b"/>
          <a:p>
            <a:pPr>
              <a:lnSpc>
                <a:spcPct val="100000"/>
              </a:lnSpc>
            </a:pPr>
            <a:r>
              <a:rPr b="1" lang="es-ES" sz="9600">
                <a:solidFill>
                  <a:srgbClr val="000000"/>
                </a:solidFill>
                <a:latin typeface="Arial"/>
                <a:ea typeface="Arial"/>
              </a:rPr>
              <a:t>6,20- 5,30 =</a:t>
            </a:r>
            <a:endParaRPr/>
          </a:p>
        </p:txBody>
      </p:sp>
    </p:spTree>
  </p:cSld>
</p:sld>
</file>

<file path=ppt/slides/slide3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CustomShape 1"/>
          <p:cNvSpPr/>
          <p:nvPr/>
        </p:nvSpPr>
        <p:spPr>
          <a:xfrm>
            <a:off x="685800" y="1583280"/>
            <a:ext cx="7771680" cy="1159200"/>
          </a:xfrm>
          <a:prstGeom prst="rect">
            <a:avLst/>
          </a:prstGeom>
          <a:noFill/>
          <a:ln>
            <a:noFill/>
          </a:ln>
        </p:spPr>
        <p:txBody>
          <a:bodyPr lIns="90000" rIns="90000" tIns="91440" bIns="91440" anchor="b"/>
          <a:p>
            <a:pPr>
              <a:lnSpc>
                <a:spcPct val="100000"/>
              </a:lnSpc>
            </a:pPr>
            <a:r>
              <a:rPr b="1" lang="es-ES" sz="9600">
                <a:solidFill>
                  <a:srgbClr val="000000"/>
                </a:solidFill>
                <a:latin typeface="Arial"/>
                <a:ea typeface="Arial"/>
              </a:rPr>
              <a:t>0,90</a:t>
            </a:r>
            <a:endParaRPr/>
          </a:p>
        </p:txBody>
      </p:sp>
    </p:spTree>
  </p:cSld>
</p:sld>
</file>

<file path=ppt/slides/slide3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CustomShape 1"/>
          <p:cNvSpPr/>
          <p:nvPr/>
        </p:nvSpPr>
        <p:spPr>
          <a:xfrm>
            <a:off x="685800" y="1583280"/>
            <a:ext cx="7771680" cy="1159200"/>
          </a:xfrm>
          <a:prstGeom prst="rect">
            <a:avLst/>
          </a:prstGeom>
          <a:noFill/>
          <a:ln>
            <a:noFill/>
          </a:ln>
        </p:spPr>
        <p:txBody>
          <a:bodyPr lIns="90000" rIns="90000" tIns="91440" bIns="91440" anchor="b"/>
          <a:p>
            <a:pPr>
              <a:lnSpc>
                <a:spcPct val="100000"/>
              </a:lnSpc>
            </a:pPr>
            <a:r>
              <a:rPr b="1" lang="es-ES" sz="9600">
                <a:solidFill>
                  <a:srgbClr val="000000"/>
                </a:solidFill>
                <a:latin typeface="Arial"/>
                <a:ea typeface="Arial"/>
              </a:rPr>
              <a:t>6,50 – 4,60 =</a:t>
            </a:r>
            <a:endParaRPr/>
          </a:p>
        </p:txBody>
      </p:sp>
    </p:spTree>
  </p:cSld>
</p:sld>
</file>

<file path=ppt/slides/slide3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CustomShape 1"/>
          <p:cNvSpPr/>
          <p:nvPr/>
        </p:nvSpPr>
        <p:spPr>
          <a:xfrm>
            <a:off x="685800" y="1583280"/>
            <a:ext cx="7771680" cy="1159200"/>
          </a:xfrm>
          <a:prstGeom prst="rect">
            <a:avLst/>
          </a:prstGeom>
          <a:noFill/>
          <a:ln>
            <a:noFill/>
          </a:ln>
        </p:spPr>
        <p:txBody>
          <a:bodyPr lIns="90000" rIns="90000" tIns="91440" bIns="91440" anchor="b"/>
          <a:p>
            <a:pPr>
              <a:lnSpc>
                <a:spcPct val="100000"/>
              </a:lnSpc>
            </a:pPr>
            <a:r>
              <a:rPr b="1" lang="es-ES" sz="9600">
                <a:solidFill>
                  <a:srgbClr val="000000"/>
                </a:solidFill>
                <a:latin typeface="Arial"/>
                <a:ea typeface="Arial"/>
              </a:rPr>
              <a:t>1,90</a:t>
            </a:r>
            <a:endParaRPr/>
          </a:p>
        </p:txBody>
      </p:sp>
    </p:spTree>
  </p:cSld>
</p:sld>
</file>

<file path=ppt/slides/slide3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CustomShape 1"/>
          <p:cNvSpPr/>
          <p:nvPr/>
        </p:nvSpPr>
        <p:spPr>
          <a:xfrm>
            <a:off x="685800" y="1583280"/>
            <a:ext cx="7771680" cy="1159200"/>
          </a:xfrm>
          <a:prstGeom prst="rect">
            <a:avLst/>
          </a:prstGeom>
          <a:noFill/>
          <a:ln>
            <a:noFill/>
          </a:ln>
        </p:spPr>
        <p:txBody>
          <a:bodyPr lIns="90000" rIns="90000" tIns="91440" bIns="91440" anchor="b"/>
          <a:p>
            <a:pPr>
              <a:lnSpc>
                <a:spcPct val="100000"/>
              </a:lnSpc>
            </a:pPr>
            <a:r>
              <a:rPr b="1" lang="es-ES" sz="9600">
                <a:solidFill>
                  <a:srgbClr val="000000"/>
                </a:solidFill>
                <a:latin typeface="Arial"/>
                <a:ea typeface="Arial"/>
              </a:rPr>
              <a:t>2,90 – 1,10 =</a:t>
            </a:r>
            <a:endParaRPr/>
          </a:p>
        </p:txBody>
      </p:sp>
    </p:spTree>
  </p:cSld>
</p:sld>
</file>

<file path=ppt/slides/slide3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CustomShape 1"/>
          <p:cNvSpPr/>
          <p:nvPr/>
        </p:nvSpPr>
        <p:spPr>
          <a:xfrm>
            <a:off x="685800" y="1583280"/>
            <a:ext cx="7771680" cy="1159200"/>
          </a:xfrm>
          <a:prstGeom prst="rect">
            <a:avLst/>
          </a:prstGeom>
          <a:noFill/>
          <a:ln>
            <a:noFill/>
          </a:ln>
        </p:spPr>
        <p:txBody>
          <a:bodyPr lIns="90000" rIns="90000" tIns="91440" bIns="91440" anchor="b"/>
          <a:p>
            <a:pPr>
              <a:lnSpc>
                <a:spcPct val="100000"/>
              </a:lnSpc>
            </a:pPr>
            <a:r>
              <a:rPr b="1" lang="es-ES" sz="9600">
                <a:solidFill>
                  <a:srgbClr val="000000"/>
                </a:solidFill>
                <a:latin typeface="Arial"/>
                <a:ea typeface="Arial"/>
              </a:rPr>
              <a:t>1,80</a:t>
            </a:r>
            <a:endParaRPr/>
          </a:p>
        </p:txBody>
      </p:sp>
    </p:spTree>
  </p:cSld>
</p:sld>
</file>

<file path=ppt/slides/slide3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CustomShape 1"/>
          <p:cNvSpPr/>
          <p:nvPr/>
        </p:nvSpPr>
        <p:spPr>
          <a:xfrm>
            <a:off x="652320" y="1648800"/>
            <a:ext cx="7771680" cy="1159200"/>
          </a:xfrm>
          <a:prstGeom prst="rect">
            <a:avLst/>
          </a:prstGeom>
          <a:noFill/>
          <a:ln>
            <a:noFill/>
          </a:ln>
        </p:spPr>
        <p:txBody>
          <a:bodyPr lIns="90000" rIns="90000" tIns="91440" bIns="91440" anchor="b"/>
          <a:p>
            <a:pPr>
              <a:lnSpc>
                <a:spcPct val="100000"/>
              </a:lnSpc>
            </a:pPr>
            <a:r>
              <a:rPr b="1" lang="es-ES" sz="8800">
                <a:solidFill>
                  <a:srgbClr val="000000"/>
                </a:solidFill>
                <a:latin typeface="Arial"/>
                <a:ea typeface="Arial"/>
              </a:rPr>
              <a:t>0,470 - 0,180 =</a:t>
            </a:r>
            <a:endParaRPr/>
          </a:p>
        </p:txBody>
      </p:sp>
    </p:spTree>
  </p:cSld>
</p:sld>
</file>

<file path=ppt/slides/slide3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CustomShape 1"/>
          <p:cNvSpPr/>
          <p:nvPr/>
        </p:nvSpPr>
        <p:spPr>
          <a:xfrm>
            <a:off x="685800" y="1583280"/>
            <a:ext cx="7771680" cy="1159200"/>
          </a:xfrm>
          <a:prstGeom prst="rect">
            <a:avLst/>
          </a:prstGeom>
          <a:noFill/>
          <a:ln>
            <a:noFill/>
          </a:ln>
        </p:spPr>
        <p:txBody>
          <a:bodyPr lIns="90000" rIns="90000" tIns="91440" bIns="91440" anchor="b"/>
          <a:p>
            <a:pPr>
              <a:lnSpc>
                <a:spcPct val="100000"/>
              </a:lnSpc>
            </a:pPr>
            <a:r>
              <a:rPr b="1" lang="es-ES" sz="9600">
                <a:solidFill>
                  <a:srgbClr val="000000"/>
                </a:solidFill>
                <a:latin typeface="Arial"/>
                <a:ea typeface="Arial"/>
              </a:rPr>
              <a:t>0,290</a:t>
            </a:r>
            <a:endParaRPr/>
          </a:p>
        </p:txBody>
      </p:sp>
    </p:spTree>
  </p:cSld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CustomShape 1"/>
          <p:cNvSpPr/>
          <p:nvPr/>
        </p:nvSpPr>
        <p:spPr>
          <a:xfrm>
            <a:off x="685800" y="1583280"/>
            <a:ext cx="7771680" cy="1159200"/>
          </a:xfrm>
          <a:prstGeom prst="rect">
            <a:avLst/>
          </a:prstGeom>
          <a:noFill/>
          <a:ln>
            <a:noFill/>
          </a:ln>
        </p:spPr>
        <p:txBody>
          <a:bodyPr lIns="90000" rIns="90000" tIns="91440" bIns="91440" anchor="b"/>
          <a:p>
            <a:pPr>
              <a:lnSpc>
                <a:spcPct val="100000"/>
              </a:lnSpc>
            </a:pPr>
            <a:r>
              <a:rPr b="1" lang="es-ES" sz="8800">
                <a:solidFill>
                  <a:srgbClr val="000000"/>
                </a:solidFill>
                <a:latin typeface="Arial"/>
                <a:ea typeface="Arial"/>
              </a:rPr>
              <a:t>0,910 - 0,750 =</a:t>
            </a:r>
            <a:endParaRPr/>
          </a:p>
        </p:txBody>
      </p:sp>
    </p:spTree>
  </p:cSld>
</p:sld>
</file>

<file path=ppt/slides/slide4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CustomShape 1"/>
          <p:cNvSpPr/>
          <p:nvPr/>
        </p:nvSpPr>
        <p:spPr>
          <a:xfrm>
            <a:off x="685800" y="1583280"/>
            <a:ext cx="7771680" cy="1159200"/>
          </a:xfrm>
          <a:prstGeom prst="rect">
            <a:avLst/>
          </a:prstGeom>
          <a:noFill/>
          <a:ln>
            <a:noFill/>
          </a:ln>
        </p:spPr>
        <p:txBody>
          <a:bodyPr lIns="90000" rIns="90000" tIns="91440" bIns="91440" anchor="b"/>
          <a:p>
            <a:pPr>
              <a:lnSpc>
                <a:spcPct val="100000"/>
              </a:lnSpc>
            </a:pPr>
            <a:r>
              <a:rPr b="1" lang="es-ES" sz="8800">
                <a:solidFill>
                  <a:srgbClr val="000000"/>
                </a:solidFill>
                <a:latin typeface="Arial"/>
                <a:ea typeface="Arial"/>
              </a:rPr>
              <a:t>0,810 - 0,460 =</a:t>
            </a:r>
            <a:endParaRPr/>
          </a:p>
        </p:txBody>
      </p:sp>
    </p:spTree>
  </p:cSld>
</p:sld>
</file>

<file path=ppt/slides/slide4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CustomShape 1"/>
          <p:cNvSpPr/>
          <p:nvPr/>
        </p:nvSpPr>
        <p:spPr>
          <a:xfrm>
            <a:off x="685800" y="1583280"/>
            <a:ext cx="7771680" cy="1159200"/>
          </a:xfrm>
          <a:prstGeom prst="rect">
            <a:avLst/>
          </a:prstGeom>
          <a:noFill/>
          <a:ln>
            <a:noFill/>
          </a:ln>
        </p:spPr>
        <p:txBody>
          <a:bodyPr lIns="90000" rIns="90000" tIns="91440" bIns="91440" anchor="b"/>
          <a:p>
            <a:pPr>
              <a:lnSpc>
                <a:spcPct val="100000"/>
              </a:lnSpc>
            </a:pPr>
            <a:r>
              <a:rPr b="1" lang="es-ES" sz="9600">
                <a:solidFill>
                  <a:srgbClr val="000000"/>
                </a:solidFill>
                <a:latin typeface="Arial"/>
                <a:ea typeface="Arial"/>
              </a:rPr>
              <a:t>0,350</a:t>
            </a:r>
            <a:endParaRPr/>
          </a:p>
        </p:txBody>
      </p:sp>
    </p:spTree>
  </p:cSld>
</p:sld>
</file>

<file path=ppt/slides/slide4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CustomShape 1"/>
          <p:cNvSpPr/>
          <p:nvPr/>
        </p:nvSpPr>
        <p:spPr>
          <a:xfrm>
            <a:off x="685800" y="1583280"/>
            <a:ext cx="7771680" cy="1159200"/>
          </a:xfrm>
          <a:prstGeom prst="rect">
            <a:avLst/>
          </a:prstGeom>
          <a:noFill/>
          <a:ln>
            <a:noFill/>
          </a:ln>
        </p:spPr>
        <p:txBody>
          <a:bodyPr lIns="90000" rIns="90000" tIns="91440" bIns="91440" anchor="b"/>
          <a:p>
            <a:pPr>
              <a:lnSpc>
                <a:spcPct val="100000"/>
              </a:lnSpc>
            </a:pPr>
            <a:r>
              <a:rPr b="1" lang="es-ES" sz="8800">
                <a:solidFill>
                  <a:srgbClr val="000000"/>
                </a:solidFill>
                <a:latin typeface="Arial"/>
                <a:ea typeface="Arial"/>
              </a:rPr>
              <a:t>0,550 - 0,480 =</a:t>
            </a:r>
            <a:endParaRPr/>
          </a:p>
        </p:txBody>
      </p:sp>
    </p:spTree>
  </p:cSld>
</p:sld>
</file>

<file path=ppt/slides/slide4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CustomShape 1"/>
          <p:cNvSpPr/>
          <p:nvPr/>
        </p:nvSpPr>
        <p:spPr>
          <a:xfrm>
            <a:off x="685800" y="1583280"/>
            <a:ext cx="7771680" cy="1159200"/>
          </a:xfrm>
          <a:prstGeom prst="rect">
            <a:avLst/>
          </a:prstGeom>
          <a:noFill/>
          <a:ln>
            <a:noFill/>
          </a:ln>
        </p:spPr>
        <p:txBody>
          <a:bodyPr lIns="90000" rIns="90000" tIns="91440" bIns="91440" anchor="b"/>
          <a:p>
            <a:pPr>
              <a:lnSpc>
                <a:spcPct val="100000"/>
              </a:lnSpc>
            </a:pPr>
            <a:r>
              <a:rPr b="1" lang="es-ES" sz="9600">
                <a:solidFill>
                  <a:srgbClr val="000000"/>
                </a:solidFill>
                <a:latin typeface="Arial"/>
                <a:ea typeface="Arial"/>
              </a:rPr>
              <a:t>0,70</a:t>
            </a:r>
            <a:endParaRPr/>
          </a:p>
        </p:txBody>
      </p:sp>
    </p:spTree>
  </p:cSld>
</p:sld>
</file>

<file path=ppt/slides/slide4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CustomShape 1"/>
          <p:cNvSpPr/>
          <p:nvPr/>
        </p:nvSpPr>
        <p:spPr>
          <a:xfrm>
            <a:off x="685800" y="1583280"/>
            <a:ext cx="7771680" cy="1159200"/>
          </a:xfrm>
          <a:prstGeom prst="rect">
            <a:avLst/>
          </a:prstGeom>
          <a:noFill/>
          <a:ln>
            <a:noFill/>
          </a:ln>
        </p:spPr>
        <p:txBody>
          <a:bodyPr lIns="90000" rIns="90000" tIns="91440" bIns="91440" anchor="b"/>
          <a:p>
            <a:pPr>
              <a:lnSpc>
                <a:spcPct val="100000"/>
              </a:lnSpc>
            </a:pPr>
            <a:r>
              <a:rPr b="1" lang="es-ES" sz="9600">
                <a:solidFill>
                  <a:srgbClr val="000000"/>
                </a:solidFill>
                <a:latin typeface="Arial"/>
                <a:ea typeface="Arial"/>
              </a:rPr>
              <a:t>2,80 – 2,10 =</a:t>
            </a:r>
            <a:endParaRPr/>
          </a:p>
        </p:txBody>
      </p:sp>
    </p:spTree>
  </p:cSld>
</p:sld>
</file>

<file path=ppt/slides/slide4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CustomShape 1"/>
          <p:cNvSpPr/>
          <p:nvPr/>
        </p:nvSpPr>
        <p:spPr>
          <a:xfrm>
            <a:off x="685800" y="1583280"/>
            <a:ext cx="7771680" cy="1159200"/>
          </a:xfrm>
          <a:prstGeom prst="rect">
            <a:avLst/>
          </a:prstGeom>
          <a:noFill/>
          <a:ln>
            <a:noFill/>
          </a:ln>
        </p:spPr>
        <p:txBody>
          <a:bodyPr lIns="90000" rIns="90000" tIns="91440" bIns="91440" anchor="b"/>
          <a:p>
            <a:pPr>
              <a:lnSpc>
                <a:spcPct val="100000"/>
              </a:lnSpc>
            </a:pPr>
            <a:r>
              <a:rPr b="1" lang="es-ES" sz="9600">
                <a:solidFill>
                  <a:srgbClr val="000000"/>
                </a:solidFill>
                <a:latin typeface="Arial"/>
                <a:ea typeface="Arial"/>
              </a:rPr>
              <a:t>0,70</a:t>
            </a:r>
            <a:endParaRPr/>
          </a:p>
        </p:txBody>
      </p:sp>
    </p:spTree>
  </p:cSld>
</p:sld>
</file>

<file path=ppt/slides/slide4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CustomShape 1"/>
          <p:cNvSpPr/>
          <p:nvPr/>
        </p:nvSpPr>
        <p:spPr>
          <a:xfrm>
            <a:off x="685800" y="1583280"/>
            <a:ext cx="7771680" cy="1159200"/>
          </a:xfrm>
          <a:prstGeom prst="rect">
            <a:avLst/>
          </a:prstGeom>
          <a:noFill/>
          <a:ln>
            <a:noFill/>
          </a:ln>
        </p:spPr>
        <p:txBody>
          <a:bodyPr lIns="90000" rIns="90000" tIns="91440" bIns="91440" anchor="b"/>
          <a:p>
            <a:pPr>
              <a:lnSpc>
                <a:spcPct val="100000"/>
              </a:lnSpc>
            </a:pPr>
            <a:r>
              <a:rPr b="1" lang="es-ES" sz="9600">
                <a:solidFill>
                  <a:srgbClr val="000000"/>
                </a:solidFill>
                <a:latin typeface="Arial"/>
                <a:ea typeface="Arial"/>
              </a:rPr>
              <a:t>3,80 – 2,50 =</a:t>
            </a:r>
            <a:endParaRPr/>
          </a:p>
        </p:txBody>
      </p:sp>
    </p:spTree>
  </p:cSld>
</p:sld>
</file>

<file path=ppt/slides/slide4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CustomShape 1"/>
          <p:cNvSpPr/>
          <p:nvPr/>
        </p:nvSpPr>
        <p:spPr>
          <a:xfrm>
            <a:off x="685800" y="1583280"/>
            <a:ext cx="7771680" cy="1159200"/>
          </a:xfrm>
          <a:prstGeom prst="rect">
            <a:avLst/>
          </a:prstGeom>
          <a:noFill/>
          <a:ln>
            <a:noFill/>
          </a:ln>
        </p:spPr>
        <p:txBody>
          <a:bodyPr lIns="90000" rIns="90000" tIns="91440" bIns="91440" anchor="b"/>
          <a:p>
            <a:pPr>
              <a:lnSpc>
                <a:spcPct val="100000"/>
              </a:lnSpc>
            </a:pPr>
            <a:r>
              <a:rPr b="1" lang="es-ES" sz="9600">
                <a:solidFill>
                  <a:srgbClr val="000000"/>
                </a:solidFill>
                <a:latin typeface="Arial"/>
                <a:ea typeface="Arial"/>
              </a:rPr>
              <a:t>1,30</a:t>
            </a:r>
            <a:endParaRPr/>
          </a:p>
        </p:txBody>
      </p:sp>
    </p:spTree>
  </p:cSld>
</p:sld>
</file>

<file path=ppt/slides/slide4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CustomShape 1"/>
          <p:cNvSpPr/>
          <p:nvPr/>
        </p:nvSpPr>
        <p:spPr>
          <a:xfrm>
            <a:off x="685800" y="1583280"/>
            <a:ext cx="7771680" cy="1159200"/>
          </a:xfrm>
          <a:prstGeom prst="rect">
            <a:avLst/>
          </a:prstGeom>
          <a:noFill/>
          <a:ln>
            <a:noFill/>
          </a:ln>
        </p:spPr>
        <p:txBody>
          <a:bodyPr lIns="90000" rIns="90000" tIns="91440" bIns="91440" anchor="b"/>
          <a:p>
            <a:pPr>
              <a:lnSpc>
                <a:spcPct val="100000"/>
              </a:lnSpc>
            </a:pPr>
            <a:r>
              <a:rPr b="1" lang="es-ES" sz="9600">
                <a:solidFill>
                  <a:srgbClr val="000000"/>
                </a:solidFill>
                <a:latin typeface="Arial"/>
                <a:ea typeface="Arial"/>
              </a:rPr>
              <a:t>4,80 – 2,90 =</a:t>
            </a:r>
            <a:endParaRPr/>
          </a:p>
        </p:txBody>
      </p:sp>
    </p:spTree>
  </p:cSld>
</p:sld>
</file>

<file path=ppt/slides/slide4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CustomShape 1"/>
          <p:cNvSpPr/>
          <p:nvPr/>
        </p:nvSpPr>
        <p:spPr>
          <a:xfrm>
            <a:off x="685800" y="1583280"/>
            <a:ext cx="7771680" cy="1159200"/>
          </a:xfrm>
          <a:prstGeom prst="rect">
            <a:avLst/>
          </a:prstGeom>
          <a:noFill/>
          <a:ln>
            <a:noFill/>
          </a:ln>
        </p:spPr>
        <p:txBody>
          <a:bodyPr lIns="90000" rIns="90000" tIns="91440" bIns="91440" anchor="b"/>
          <a:p>
            <a:pPr>
              <a:lnSpc>
                <a:spcPct val="100000"/>
              </a:lnSpc>
            </a:pPr>
            <a:r>
              <a:rPr b="1" lang="es-ES" sz="9600">
                <a:solidFill>
                  <a:srgbClr val="000000"/>
                </a:solidFill>
                <a:latin typeface="Arial"/>
                <a:ea typeface="Arial"/>
              </a:rPr>
              <a:t>1,90</a:t>
            </a:r>
            <a:endParaRPr/>
          </a:p>
        </p:txBody>
      </p:sp>
    </p:spTree>
  </p:cSld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CustomShape 1"/>
          <p:cNvSpPr/>
          <p:nvPr/>
        </p:nvSpPr>
        <p:spPr>
          <a:xfrm>
            <a:off x="685800" y="1583280"/>
            <a:ext cx="7771680" cy="1159200"/>
          </a:xfrm>
          <a:prstGeom prst="rect">
            <a:avLst/>
          </a:prstGeom>
          <a:noFill/>
          <a:ln>
            <a:noFill/>
          </a:ln>
        </p:spPr>
        <p:txBody>
          <a:bodyPr lIns="90000" rIns="90000" tIns="91440" bIns="91440" anchor="b"/>
          <a:p>
            <a:pPr>
              <a:lnSpc>
                <a:spcPct val="100000"/>
              </a:lnSpc>
            </a:pPr>
            <a:r>
              <a:rPr b="1" lang="es-ES" sz="9600">
                <a:solidFill>
                  <a:srgbClr val="000000"/>
                </a:solidFill>
                <a:latin typeface="Arial"/>
                <a:ea typeface="Arial"/>
              </a:rPr>
              <a:t>0,160</a:t>
            </a:r>
            <a:endParaRPr/>
          </a:p>
        </p:txBody>
      </p:sp>
    </p:spTree>
  </p:cSld>
</p:sld>
</file>

<file path=ppt/slides/slide5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CustomShape 1"/>
          <p:cNvSpPr/>
          <p:nvPr/>
        </p:nvSpPr>
        <p:spPr>
          <a:xfrm>
            <a:off x="685800" y="1583280"/>
            <a:ext cx="7771680" cy="1159200"/>
          </a:xfrm>
          <a:prstGeom prst="rect">
            <a:avLst/>
          </a:prstGeom>
          <a:noFill/>
          <a:ln>
            <a:noFill/>
          </a:ln>
        </p:spPr>
        <p:txBody>
          <a:bodyPr lIns="90000" rIns="90000" tIns="91440" bIns="91440" anchor="b"/>
          <a:p>
            <a:pPr>
              <a:lnSpc>
                <a:spcPct val="100000"/>
              </a:lnSpc>
            </a:pPr>
            <a:r>
              <a:rPr b="1" lang="es-ES" sz="9600">
                <a:solidFill>
                  <a:srgbClr val="000000"/>
                </a:solidFill>
                <a:latin typeface="Arial"/>
                <a:ea typeface="Arial"/>
              </a:rPr>
              <a:t>5,80 – 1,50 =</a:t>
            </a:r>
            <a:endParaRPr/>
          </a:p>
        </p:txBody>
      </p:sp>
    </p:spTree>
  </p:cSld>
</p:sld>
</file>

<file path=ppt/slides/slide5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CustomShape 1"/>
          <p:cNvSpPr/>
          <p:nvPr/>
        </p:nvSpPr>
        <p:spPr>
          <a:xfrm>
            <a:off x="685800" y="1583280"/>
            <a:ext cx="7771680" cy="1159200"/>
          </a:xfrm>
          <a:prstGeom prst="rect">
            <a:avLst/>
          </a:prstGeom>
          <a:noFill/>
          <a:ln>
            <a:noFill/>
          </a:ln>
        </p:spPr>
        <p:txBody>
          <a:bodyPr lIns="90000" rIns="90000" tIns="91440" bIns="91440" anchor="b"/>
          <a:p>
            <a:pPr>
              <a:lnSpc>
                <a:spcPct val="100000"/>
              </a:lnSpc>
            </a:pPr>
            <a:r>
              <a:rPr b="1" lang="es-ES" sz="9600">
                <a:solidFill>
                  <a:srgbClr val="000000"/>
                </a:solidFill>
                <a:latin typeface="Arial"/>
                <a:ea typeface="Arial"/>
              </a:rPr>
              <a:t>4,30</a:t>
            </a:r>
            <a:endParaRPr/>
          </a:p>
        </p:txBody>
      </p:sp>
    </p:spTree>
  </p:cSld>
</p:sld>
</file>

<file path=ppt/slides/slide5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CustomShape 1"/>
          <p:cNvSpPr/>
          <p:nvPr/>
        </p:nvSpPr>
        <p:spPr>
          <a:xfrm>
            <a:off x="685800" y="1583280"/>
            <a:ext cx="7771680" cy="1159200"/>
          </a:xfrm>
          <a:prstGeom prst="rect">
            <a:avLst/>
          </a:prstGeom>
          <a:noFill/>
          <a:ln>
            <a:noFill/>
          </a:ln>
        </p:spPr>
        <p:txBody>
          <a:bodyPr lIns="90000" rIns="90000" tIns="91440" bIns="91440" anchor="b"/>
          <a:p>
            <a:pPr>
              <a:lnSpc>
                <a:spcPct val="100000"/>
              </a:lnSpc>
            </a:pPr>
            <a:r>
              <a:rPr b="1" lang="es-ES" sz="9600">
                <a:solidFill>
                  <a:srgbClr val="000000"/>
                </a:solidFill>
                <a:latin typeface="Arial"/>
                <a:ea typeface="Arial"/>
              </a:rPr>
              <a:t>6,20 – 4,10 =</a:t>
            </a:r>
            <a:endParaRPr/>
          </a:p>
        </p:txBody>
      </p:sp>
    </p:spTree>
  </p:cSld>
</p:sld>
</file>

<file path=ppt/slides/slide5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CustomShape 1"/>
          <p:cNvSpPr/>
          <p:nvPr/>
        </p:nvSpPr>
        <p:spPr>
          <a:xfrm>
            <a:off x="685800" y="1583280"/>
            <a:ext cx="7771680" cy="1159200"/>
          </a:xfrm>
          <a:prstGeom prst="rect">
            <a:avLst/>
          </a:prstGeom>
          <a:noFill/>
          <a:ln>
            <a:noFill/>
          </a:ln>
        </p:spPr>
        <p:txBody>
          <a:bodyPr lIns="90000" rIns="90000" tIns="91440" bIns="91440" anchor="b"/>
          <a:p>
            <a:pPr>
              <a:lnSpc>
                <a:spcPct val="100000"/>
              </a:lnSpc>
            </a:pPr>
            <a:r>
              <a:rPr b="1" lang="es-ES" sz="9600">
                <a:solidFill>
                  <a:srgbClr val="000000"/>
                </a:solidFill>
                <a:latin typeface="Arial"/>
                <a:ea typeface="Arial"/>
              </a:rPr>
              <a:t>2,10</a:t>
            </a:r>
            <a:endParaRPr/>
          </a:p>
        </p:txBody>
      </p:sp>
    </p:spTree>
  </p:cSld>
</p:sld>
</file>

<file path=ppt/slides/slide5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CustomShape 1"/>
          <p:cNvSpPr/>
          <p:nvPr/>
        </p:nvSpPr>
        <p:spPr>
          <a:xfrm>
            <a:off x="685800" y="1583280"/>
            <a:ext cx="7771680" cy="1159200"/>
          </a:xfrm>
          <a:prstGeom prst="rect">
            <a:avLst/>
          </a:prstGeom>
          <a:noFill/>
          <a:ln>
            <a:noFill/>
          </a:ln>
        </p:spPr>
        <p:txBody>
          <a:bodyPr lIns="90000" rIns="90000" tIns="91440" bIns="91440" anchor="b"/>
          <a:p>
            <a:pPr>
              <a:lnSpc>
                <a:spcPct val="100000"/>
              </a:lnSpc>
            </a:pPr>
            <a:r>
              <a:rPr b="1" lang="es-ES" sz="9600">
                <a:solidFill>
                  <a:srgbClr val="000000"/>
                </a:solidFill>
                <a:latin typeface="Arial"/>
                <a:ea typeface="Arial"/>
              </a:rPr>
              <a:t>7,10 – 4,60 =</a:t>
            </a:r>
            <a:endParaRPr/>
          </a:p>
        </p:txBody>
      </p:sp>
    </p:spTree>
  </p:cSld>
</p:sld>
</file>

<file path=ppt/slides/slide5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CustomShape 1"/>
          <p:cNvSpPr/>
          <p:nvPr/>
        </p:nvSpPr>
        <p:spPr>
          <a:xfrm>
            <a:off x="685800" y="1583280"/>
            <a:ext cx="7771680" cy="1159200"/>
          </a:xfrm>
          <a:prstGeom prst="rect">
            <a:avLst/>
          </a:prstGeom>
          <a:noFill/>
          <a:ln>
            <a:noFill/>
          </a:ln>
        </p:spPr>
        <p:txBody>
          <a:bodyPr lIns="90000" rIns="90000" tIns="91440" bIns="91440" anchor="b"/>
          <a:p>
            <a:pPr>
              <a:lnSpc>
                <a:spcPct val="100000"/>
              </a:lnSpc>
            </a:pPr>
            <a:r>
              <a:rPr b="1" lang="es-ES" sz="9600">
                <a:solidFill>
                  <a:srgbClr val="000000"/>
                </a:solidFill>
                <a:latin typeface="Arial"/>
                <a:ea typeface="Arial"/>
              </a:rPr>
              <a:t>2,50</a:t>
            </a:r>
            <a:endParaRPr/>
          </a:p>
        </p:txBody>
      </p:sp>
    </p:spTree>
  </p:cSld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CustomShape 1"/>
          <p:cNvSpPr/>
          <p:nvPr/>
        </p:nvSpPr>
        <p:spPr>
          <a:xfrm>
            <a:off x="685800" y="1583280"/>
            <a:ext cx="7771680" cy="1159200"/>
          </a:xfrm>
          <a:prstGeom prst="rect">
            <a:avLst/>
          </a:prstGeom>
          <a:noFill/>
          <a:ln>
            <a:noFill/>
          </a:ln>
        </p:spPr>
        <p:txBody>
          <a:bodyPr lIns="90000" rIns="90000" tIns="91440" bIns="91440" anchor="b"/>
          <a:p>
            <a:pPr>
              <a:lnSpc>
                <a:spcPct val="100000"/>
              </a:lnSpc>
            </a:pPr>
            <a:r>
              <a:rPr b="1" lang="es-ES" sz="8800">
                <a:solidFill>
                  <a:srgbClr val="000000"/>
                </a:solidFill>
                <a:latin typeface="Arial"/>
                <a:ea typeface="Arial"/>
              </a:rPr>
              <a:t>0,560 - 0,320 =</a:t>
            </a:r>
            <a:endParaRPr/>
          </a:p>
        </p:txBody>
      </p:sp>
    </p:spTree>
  </p:cSld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CustomShape 1"/>
          <p:cNvSpPr/>
          <p:nvPr/>
        </p:nvSpPr>
        <p:spPr>
          <a:xfrm>
            <a:off x="685800" y="1583280"/>
            <a:ext cx="7771680" cy="1159200"/>
          </a:xfrm>
          <a:prstGeom prst="rect">
            <a:avLst/>
          </a:prstGeom>
          <a:noFill/>
          <a:ln>
            <a:noFill/>
          </a:ln>
        </p:spPr>
        <p:txBody>
          <a:bodyPr lIns="90000" rIns="90000" tIns="91440" bIns="91440" anchor="b"/>
          <a:p>
            <a:pPr>
              <a:lnSpc>
                <a:spcPct val="100000"/>
              </a:lnSpc>
            </a:pPr>
            <a:r>
              <a:rPr b="1" lang="es-ES" sz="9600">
                <a:solidFill>
                  <a:srgbClr val="000000"/>
                </a:solidFill>
                <a:latin typeface="Arial"/>
                <a:ea typeface="Arial"/>
              </a:rPr>
              <a:t>0,240</a:t>
            </a:r>
            <a:endParaRPr/>
          </a:p>
        </p:txBody>
      </p:sp>
    </p:spTree>
  </p:cSld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CustomShape 1"/>
          <p:cNvSpPr/>
          <p:nvPr/>
        </p:nvSpPr>
        <p:spPr>
          <a:xfrm>
            <a:off x="685800" y="1583280"/>
            <a:ext cx="7771680" cy="1159200"/>
          </a:xfrm>
          <a:prstGeom prst="rect">
            <a:avLst/>
          </a:prstGeom>
          <a:noFill/>
          <a:ln>
            <a:noFill/>
          </a:ln>
        </p:spPr>
        <p:txBody>
          <a:bodyPr lIns="90000" rIns="90000" tIns="91440" bIns="91440" anchor="b"/>
          <a:p>
            <a:pPr>
              <a:lnSpc>
                <a:spcPct val="100000"/>
              </a:lnSpc>
            </a:pPr>
            <a:r>
              <a:rPr b="1" lang="es-ES" sz="8800">
                <a:solidFill>
                  <a:srgbClr val="000000"/>
                </a:solidFill>
                <a:latin typeface="Arial"/>
                <a:ea typeface="Arial"/>
              </a:rPr>
              <a:t>0,790 - 0,540 =</a:t>
            </a:r>
            <a:endParaRPr/>
          </a:p>
        </p:txBody>
      </p:sp>
    </p:spTree>
  </p:cSld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CustomShape 1"/>
          <p:cNvSpPr/>
          <p:nvPr/>
        </p:nvSpPr>
        <p:spPr>
          <a:xfrm>
            <a:off x="685800" y="1583280"/>
            <a:ext cx="7771680" cy="1159200"/>
          </a:xfrm>
          <a:prstGeom prst="rect">
            <a:avLst/>
          </a:prstGeom>
          <a:noFill/>
          <a:ln>
            <a:noFill/>
          </a:ln>
        </p:spPr>
        <p:txBody>
          <a:bodyPr lIns="90000" rIns="90000" tIns="91440" bIns="91440" anchor="b"/>
          <a:p>
            <a:pPr>
              <a:lnSpc>
                <a:spcPct val="100000"/>
              </a:lnSpc>
            </a:pPr>
            <a:r>
              <a:rPr b="1" lang="es-ES" sz="9600">
                <a:solidFill>
                  <a:srgbClr val="000000"/>
                </a:solidFill>
                <a:latin typeface="Arial"/>
                <a:ea typeface="Arial"/>
              </a:rPr>
              <a:t>0,250</a:t>
            </a:r>
            <a:endParaRPr/>
          </a:p>
        </p:txBody>
      </p:sp>
    </p:spTree>
  </p:cSld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