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8120063" cy="10826750" type="B4ISO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10" userDrawn="1">
          <p15:clr>
            <a:srgbClr val="A4A3A4"/>
          </p15:clr>
        </p15:guide>
        <p15:guide id="2" pos="25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5200"/>
    <a:srgbClr val="929000"/>
    <a:srgbClr val="73FDD6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50000" autoAdjust="0"/>
  </p:normalViewPr>
  <p:slideViewPr>
    <p:cSldViewPr snapToGrid="0" showGuides="1">
      <p:cViewPr>
        <p:scale>
          <a:sx n="51" d="100"/>
          <a:sy n="51" d="100"/>
        </p:scale>
        <p:origin x="-2094" y="-216"/>
      </p:cViewPr>
      <p:guideLst>
        <p:guide orient="horz" pos="3410"/>
        <p:guide pos="2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7461B-4908-1F4F-B318-B8AF3D944437}" type="datetimeFigureOut">
              <a:rPr lang="es-ES_tradnl" smtClean="0"/>
              <a:t>02/07/2017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88A71-51C4-8B4F-AE85-6A82796E94F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530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11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60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76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22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01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34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492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52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55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96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12E30-B521-4EC2-A868-048703E0167F}" type="datetimeFigureOut">
              <a:rPr lang="es-ES" smtClean="0"/>
              <a:t>02/07/2017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D179-173B-44AA-80EA-7089D40731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28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" y="48326"/>
            <a:ext cx="8120063" cy="1082675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35882" y="481145"/>
            <a:ext cx="3450314" cy="64633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s-ES" sz="3600" b="0" cap="none" spc="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Broken Vessels Sketch" charset="0"/>
                <a:ea typeface="KG Broken Vessels Sketch" charset="0"/>
                <a:cs typeface="KG Broken Vessels Sketch" charset="0"/>
              </a:rPr>
              <a:t>Name</a:t>
            </a:r>
            <a:r>
              <a:rPr lang="es-ES" sz="36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Broken Vessels Sketch" charset="0"/>
                <a:ea typeface="KG Broken Vessels Sketch" charset="0"/>
                <a:cs typeface="KG Broken Vessels Sketch" charset="0"/>
              </a:rPr>
              <a:t>: </a:t>
            </a:r>
            <a:endParaRPr lang="es-E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Broken Vessels Sketch" charset="0"/>
              <a:ea typeface="KG Broken Vessels Sketch" charset="0"/>
              <a:cs typeface="KG Broken Vessels Sketch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3922368" y="1097746"/>
            <a:ext cx="3600000" cy="3600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85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196" y="1350665"/>
            <a:ext cx="3227984" cy="290518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0487" flipH="1">
            <a:off x="4129399" y="1768876"/>
            <a:ext cx="877655" cy="130121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05275" flipH="1">
            <a:off x="6456596" y="1678405"/>
            <a:ext cx="877655" cy="130121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04777" flipH="1">
            <a:off x="5361360" y="3620814"/>
            <a:ext cx="877655" cy="130121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735882" y="1846147"/>
            <a:ext cx="2882094" cy="830997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have</a:t>
            </a:r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 3 minutes </a:t>
            </a:r>
            <a:r>
              <a:rPr lang="es-E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to</a:t>
            </a:r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write</a:t>
            </a:r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 as </a:t>
            </a:r>
            <a:r>
              <a:rPr lang="es-E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many</a:t>
            </a:r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words</a:t>
            </a:r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 as </a:t>
            </a:r>
            <a:r>
              <a:rPr lang="es-ES" sz="1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you</a:t>
            </a:r>
            <a:r>
              <a:rPr lang="es-E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rPr>
              <a:t> can</a:t>
            </a:r>
          </a:p>
          <a:p>
            <a:pPr algn="ctr"/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104909" y="589502"/>
            <a:ext cx="2640466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s-ES" sz="1400" b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latin typeface="HelloTypewriter Medium" charset="0"/>
                <a:ea typeface="HelloTypewriter Medium" charset="0"/>
                <a:cs typeface="HelloTypewriter Medium" charset="0"/>
              </a:rPr>
              <a:t>Lay </a:t>
            </a:r>
            <a:r>
              <a:rPr lang="es-ES" sz="1400" b="1" dirty="0" err="1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latin typeface="HelloTypewriter Medium" charset="0"/>
                <a:ea typeface="HelloTypewriter Medium" charset="0"/>
                <a:cs typeface="HelloTypewriter Medium" charset="0"/>
              </a:rPr>
              <a:t>your</a:t>
            </a:r>
            <a:r>
              <a:rPr lang="es-ES" sz="1400" b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latin typeface="HelloTypewriter Medium" charset="0"/>
                <a:ea typeface="HelloTypewriter Medium" charset="0"/>
                <a:cs typeface="HelloTypewriter Medium" charset="0"/>
              </a:rPr>
              <a:t> </a:t>
            </a:r>
            <a:r>
              <a:rPr lang="es-ES" sz="1400" b="1" dirty="0" err="1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latin typeface="HelloTypewriter Medium" charset="0"/>
                <a:ea typeface="HelloTypewriter Medium" charset="0"/>
                <a:cs typeface="HelloTypewriter Medium" charset="0"/>
              </a:rPr>
              <a:t>spinner</a:t>
            </a:r>
            <a:r>
              <a:rPr lang="es-ES" sz="1400" b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latin typeface="HelloTypewriter Medium" charset="0"/>
                <a:ea typeface="HelloTypewriter Medium" charset="0"/>
                <a:cs typeface="HelloTypewriter Medium" charset="0"/>
              </a:rPr>
              <a:t> </a:t>
            </a:r>
            <a:r>
              <a:rPr lang="es-ES" sz="1400" b="1" dirty="0" err="1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latin typeface="HelloTypewriter Medium" charset="0"/>
                <a:ea typeface="HelloTypewriter Medium" charset="0"/>
                <a:cs typeface="HelloTypewriter Medium" charset="0"/>
              </a:rPr>
              <a:t>down</a:t>
            </a:r>
            <a:r>
              <a:rPr lang="es-ES" sz="1400" b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latin typeface="HelloTypewriter Medium" charset="0"/>
                <a:ea typeface="HelloTypewriter Medium" charset="0"/>
                <a:cs typeface="HelloTypewriter Medium" charset="0"/>
              </a:rPr>
              <a:t> </a:t>
            </a:r>
            <a:r>
              <a:rPr lang="es-ES" sz="1400" b="1" dirty="0" err="1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latin typeface="HelloTypewriter Medium" charset="0"/>
                <a:ea typeface="HelloTypewriter Medium" charset="0"/>
                <a:cs typeface="HelloTypewriter Medium" charset="0"/>
              </a:rPr>
              <a:t>here</a:t>
            </a:r>
            <a:endParaRPr lang="es-ES" sz="1400" b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latin typeface="HelloTypewriter Medium" charset="0"/>
              <a:ea typeface="HelloTypewriter Medium" charset="0"/>
              <a:cs typeface="HelloTypewriter Medium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582180" y="3103582"/>
            <a:ext cx="325965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</TotalTime>
  <Words>20</Words>
  <Application>Microsoft Office PowerPoint</Application>
  <PresentationFormat>Papel B4 (ISO) (250 x 353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Joselito VB</cp:lastModifiedBy>
  <cp:revision>23</cp:revision>
  <dcterms:created xsi:type="dcterms:W3CDTF">2017-05-26T11:52:57Z</dcterms:created>
  <dcterms:modified xsi:type="dcterms:W3CDTF">2017-07-02T22:18:38Z</dcterms:modified>
</cp:coreProperties>
</file>