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presentation.xml" ContentType="application/vnd.openxmlformats-officedocument.presentationml.presentation.main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6.tif" ContentType="image/tiff"/>
  <Override PartName="/ppt/media/image15.tif" ContentType="image/tiff"/>
  <Override PartName="/ppt/media/image13.tif" ContentType="image/tiff"/>
  <Override PartName="/ppt/media/image12.tif" ContentType="image/tiff"/>
  <Override PartName="/ppt/media/image14.tif" ContentType="image/tiff"/>
  <Override PartName="/ppt/media/image10.jpeg" ContentType="image/jpeg"/>
  <Override PartName="/ppt/media/image2.png" ContentType="image/png"/>
  <Override PartName="/ppt/media/image3.png" ContentType="image/png"/>
  <Override PartName="/ppt/media/image7.tif" ContentType="image/tiff"/>
  <Override PartName="/ppt/media/image11.tif" ContentType="image/tiff"/>
  <Override PartName="/ppt/media/image1.jpeg" ContentType="image/jpeg"/>
  <Override PartName="/ppt/media/image4.jpeg" ContentType="image/jpeg"/>
  <Override PartName="/ppt/media/image6.png" ContentType="image/png"/>
  <Override PartName="/ppt/media/image5.png" ContentType="image/png"/>
  <Override PartName="/ppt/media/image9.tif" ContentType="image/tiff"/>
  <Override PartName="/ppt/media/image8.tif" ContentType="image/tiff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E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  <a:endParaRPr b="0" lang="es-E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tif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tif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tif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tif"/><Relationship Id="rId2" Type="http://schemas.openxmlformats.org/officeDocument/2006/relationships/image" Target="../media/image12.tif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tif"/><Relationship Id="rId2" Type="http://schemas.openxmlformats.org/officeDocument/2006/relationships/image" Target="../media/image14.tif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tif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tif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1477080" y="2294640"/>
            <a:ext cx="9143280" cy="135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es-ES" sz="1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omestic Manners"/>
                <a:ea typeface="MS Gothic"/>
              </a:rPr>
              <a:t>Halloween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351720" y="849600"/>
            <a:ext cx="686916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ffffff"/>
              </a:buClr>
              <a:buFont typeface="Symbol"/>
              <a:buChar char=""/>
            </a:pPr>
            <a:r>
              <a:rPr b="0"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the UK Halloween is celebrated on the 31</a:t>
            </a:r>
            <a:r>
              <a:rPr b="0" lang="es-ES" sz="32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</a:t>
            </a:r>
            <a:r>
              <a:rPr b="0"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October, on All Hallows Eve (the eve of All Saints day) 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ffffff"/>
              </a:buClr>
              <a:buFont typeface="Symbol"/>
              <a:buChar char=""/>
            </a:pPr>
            <a:r>
              <a:rPr b="0"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Halloween comes from a Celtic festival, called Samhain.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ffffff"/>
              </a:buClr>
              <a:buFont typeface="Symbol"/>
              <a:buChar char=""/>
            </a:pPr>
            <a:r>
              <a:rPr b="0"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Celts celebrated the end of summer and the start of winter.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4" name="Picture 3" descr=""/>
          <p:cNvPicPr/>
          <p:nvPr/>
        </p:nvPicPr>
        <p:blipFill>
          <a:blip r:embed="rId1"/>
          <a:stretch/>
        </p:blipFill>
        <p:spPr>
          <a:xfrm>
            <a:off x="7661160" y="978840"/>
            <a:ext cx="3809160" cy="2133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5486400" y="920160"/>
            <a:ext cx="607176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ffffff"/>
              </a:buClr>
              <a:buFont typeface="Symbol"/>
              <a:buChar char=""/>
            </a:pPr>
            <a:r>
              <a:rPr b="0"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 this night they believed ghosts, witches and demons roamed the earth. 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ffffff"/>
              </a:buClr>
              <a:buFont typeface="Symbol"/>
              <a:buChar char=""/>
            </a:pPr>
            <a:r>
              <a:rPr b="0"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They built bonfires and wore costumes to send evil sprits and ghosts away.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Picture 3" descr=""/>
          <p:cNvPicPr/>
          <p:nvPr/>
        </p:nvPicPr>
        <p:blipFill>
          <a:blip r:embed="rId1"/>
          <a:stretch/>
        </p:blipFill>
        <p:spPr>
          <a:xfrm>
            <a:off x="664200" y="1125360"/>
            <a:ext cx="4159800" cy="2982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s-ES" sz="6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omestic Manners"/>
              </a:rPr>
              <a:t>Costumes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609480" y="1600200"/>
            <a:ext cx="6122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ffffff"/>
              </a:buClr>
              <a:buFont typeface="Symbol"/>
              <a:buChar char=""/>
            </a:pPr>
            <a:r>
              <a:rPr b="0"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the past people would dress up to confuse evil spirits.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ffffff"/>
              </a:buClr>
              <a:buFont typeface="Symbol"/>
              <a:buChar char=""/>
            </a:pPr>
            <a:r>
              <a:rPr b="0"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Nowadays people, especially children, dress up for fun. 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ffffff"/>
              </a:buClr>
              <a:buFont typeface="Symbol"/>
              <a:buChar char=""/>
            </a:pPr>
            <a:r>
              <a:rPr b="0"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Costumes can be funny or scary.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9" name="Picture 3" descr=""/>
          <p:cNvPicPr/>
          <p:nvPr/>
        </p:nvPicPr>
        <p:blipFill>
          <a:blip r:embed="rId1"/>
          <a:stretch/>
        </p:blipFill>
        <p:spPr>
          <a:xfrm>
            <a:off x="7302240" y="558720"/>
            <a:ext cx="3911040" cy="2082240"/>
          </a:xfrm>
          <a:prstGeom prst="rect">
            <a:avLst/>
          </a:prstGeom>
          <a:ln>
            <a:noFill/>
          </a:ln>
        </p:spPr>
      </p:pic>
      <p:pic>
        <p:nvPicPr>
          <p:cNvPr id="80" name="Picture 7" descr=""/>
          <p:cNvPicPr/>
          <p:nvPr/>
        </p:nvPicPr>
        <p:blipFill>
          <a:blip r:embed="rId2"/>
          <a:stretch/>
        </p:blipFill>
        <p:spPr>
          <a:xfrm>
            <a:off x="7302240" y="2925720"/>
            <a:ext cx="3060360" cy="2998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609480" y="1600200"/>
            <a:ext cx="109720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ffffff"/>
              </a:buClr>
              <a:buFont typeface="Symbol"/>
              <a:buChar char=""/>
            </a:pPr>
            <a:r>
              <a:rPr b="0"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Trick or Treating is another tradition where children dress up and go from door to door. They knock on the door and shout trick or treat. 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ffffff"/>
              </a:buClr>
              <a:buFont typeface="Symbol"/>
              <a:buChar char=""/>
            </a:pPr>
            <a:r>
              <a:rPr b="0"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started in the Middle ages when when children and poor adults would beg for money and food in exchange for songs and prayers.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1243080" y="351720"/>
            <a:ext cx="4953960" cy="100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ES" sz="6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omestic Manners"/>
                <a:ea typeface="DejaVu Sans"/>
              </a:rPr>
              <a:t>Trick or Treat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331200" y="428040"/>
            <a:ext cx="109720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ffffff"/>
              </a:buClr>
              <a:buFont typeface="Symbol"/>
              <a:buChar char=""/>
            </a:pPr>
            <a:r>
              <a:rPr b="0"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Scotland we call this guising. 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ffffff"/>
              </a:buClr>
              <a:buFont typeface="Symbol"/>
              <a:buChar char=""/>
            </a:pPr>
            <a:r>
              <a:rPr b="0"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Typically we knock on the door, say trick or treat and tell a joke or sing a song and in exchange we get sweets, fruit and sometimes nuts. 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4" name="Picture 3" descr=""/>
          <p:cNvPicPr/>
          <p:nvPr/>
        </p:nvPicPr>
        <p:blipFill>
          <a:blip r:embed="rId1"/>
          <a:stretch/>
        </p:blipFill>
        <p:spPr>
          <a:xfrm>
            <a:off x="867600" y="2691000"/>
            <a:ext cx="3393720" cy="2262240"/>
          </a:xfrm>
          <a:prstGeom prst="rect">
            <a:avLst/>
          </a:prstGeom>
          <a:ln>
            <a:noFill/>
          </a:ln>
        </p:spPr>
      </p:pic>
      <p:pic>
        <p:nvPicPr>
          <p:cNvPr id="85" name="Picture 4" descr=""/>
          <p:cNvPicPr/>
          <p:nvPr/>
        </p:nvPicPr>
        <p:blipFill>
          <a:blip r:embed="rId2"/>
          <a:stretch/>
        </p:blipFill>
        <p:spPr>
          <a:xfrm>
            <a:off x="4798440" y="2691000"/>
            <a:ext cx="3344040" cy="2262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469080" y="287280"/>
            <a:ext cx="109720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ffffff"/>
              </a:buClr>
              <a:buFont typeface="Symbol"/>
              <a:buChar char=""/>
            </a:pPr>
            <a:r>
              <a:rPr b="0"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Celts used pumpkins to frighten evil spirits. 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ffffff"/>
              </a:buClr>
              <a:buFont typeface="Symbol"/>
              <a:buChar char=""/>
            </a:pPr>
            <a:r>
              <a:rPr b="0"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Now, many families carve pumpkins together as a tradition. They cut a a face in it and out a candle inside to make it light up.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ffffff"/>
              </a:buClr>
              <a:buFont typeface="Symbol"/>
              <a:buChar char=""/>
            </a:pPr>
            <a:r>
              <a:rPr b="0"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These pumpkins are called Jack-o-lantern’s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" name="Picture 3" descr=""/>
          <p:cNvPicPr/>
          <p:nvPr/>
        </p:nvPicPr>
        <p:blipFill>
          <a:blip r:embed="rId1"/>
          <a:stretch/>
        </p:blipFill>
        <p:spPr>
          <a:xfrm>
            <a:off x="5733720" y="3174840"/>
            <a:ext cx="3032280" cy="2017440"/>
          </a:xfrm>
          <a:prstGeom prst="rect">
            <a:avLst/>
          </a:prstGeom>
          <a:ln>
            <a:noFill/>
          </a:ln>
        </p:spPr>
      </p:pic>
      <p:pic>
        <p:nvPicPr>
          <p:cNvPr id="88" name="Picture 4" descr=""/>
          <p:cNvPicPr/>
          <p:nvPr/>
        </p:nvPicPr>
        <p:blipFill>
          <a:blip r:embed="rId2"/>
          <a:stretch/>
        </p:blipFill>
        <p:spPr>
          <a:xfrm>
            <a:off x="1693440" y="3174840"/>
            <a:ext cx="3591360" cy="2017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ES" sz="6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omestic Manners"/>
              </a:rPr>
              <a:t>Apple bobbing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609480" y="1600200"/>
            <a:ext cx="670500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ffffff"/>
              </a:buClr>
              <a:buFont typeface="Symbol"/>
              <a:buChar char=""/>
            </a:pPr>
            <a:r>
              <a:rPr b="0" lang="es-E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Another Halloween tradition in the UK is a game called apple bobbing.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ffffff"/>
              </a:buClr>
              <a:buFont typeface="Symbol"/>
              <a:buChar char=""/>
            </a:pPr>
            <a:r>
              <a:rPr b="0" lang="es-E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Fill a bucket with water and put lots of apples in it, then you have to try and take a bite from an apple without using your hands. 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ffffff"/>
              </a:buClr>
              <a:buFont typeface="Symbol"/>
              <a:buChar char=""/>
            </a:pPr>
            <a:r>
              <a:rPr b="0" lang="es-E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Scotland we call this dooking for apples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Picture 3" descr=""/>
          <p:cNvPicPr/>
          <p:nvPr/>
        </p:nvPicPr>
        <p:blipFill>
          <a:blip r:embed="rId1"/>
          <a:stretch/>
        </p:blipFill>
        <p:spPr>
          <a:xfrm>
            <a:off x="8007840" y="1600200"/>
            <a:ext cx="3853800" cy="2604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3" name="Content Placeholder 6" descr=""/>
          <p:cNvPicPr/>
          <p:nvPr/>
        </p:nvPicPr>
        <p:blipFill>
          <a:blip r:embed="rId1"/>
          <a:stretch/>
        </p:blipFill>
        <p:spPr>
          <a:xfrm>
            <a:off x="3605760" y="274680"/>
            <a:ext cx="4979880" cy="4979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1019</Template>
  <TotalTime>683</TotalTime>
  <Application>LibreOffice/5.1.4.2$Linux_x86 LibreOffice_project/10m0$Build-2</Application>
  <Words>297</Words>
  <Paragraphs>22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2018-10-28T21:36:06Z</dcterms:created>
  <dc:creator>Microsoft Office User</dc:creator>
  <dc:description/>
  <dc:language>es-ES</dc:language>
  <cp:lastModifiedBy/>
  <dcterms:modified xsi:type="dcterms:W3CDTF">2018-10-31T12:23:04Z</dcterms:modified>
  <cp:revision>14</cp:revision>
  <dc:subject/>
  <dc:title>Halloween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</vt:i4>
  </property>
</Properties>
</file>