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9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8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83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9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2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FD1A-870C-49AA-B346-D480F5490729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8B34D7-E9F4-4189-9244-38D7CED37EA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464FF-6F78-4EEC-A802-5BCD17110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Competencias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9EDC2-2290-4AFF-AE13-5864D77EA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¿Cómo ponderar criterios o indicadores de evaluación?</a:t>
            </a:r>
          </a:p>
        </p:txBody>
      </p:sp>
    </p:spTree>
    <p:extLst>
      <p:ext uri="{BB962C8B-B14F-4D97-AF65-F5344CB8AC3E}">
        <p14:creationId xmlns:p14="http://schemas.microsoft.com/office/powerpoint/2010/main" val="65683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20475-F189-4E13-9AB3-8A9C7053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A63CA3-64E0-4B82-96F5-88B8E458A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" b="5283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127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BC3A6-7B1C-406B-803D-697569E5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9C7EF8-E09C-40B3-B1A1-6FD12E538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5" y="0"/>
            <a:ext cx="12196713" cy="6858000"/>
          </a:xfrm>
        </p:spPr>
      </p:pic>
    </p:spTree>
    <p:extLst>
      <p:ext uri="{BB962C8B-B14F-4D97-AF65-F5344CB8AC3E}">
        <p14:creationId xmlns:p14="http://schemas.microsoft.com/office/powerpoint/2010/main" val="426270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3E2FB-F70D-41BB-847B-FA921A56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D15E46-BF82-440C-A15F-375D784BD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0" y="-41462"/>
            <a:ext cx="12226969" cy="6899462"/>
          </a:xfrm>
        </p:spPr>
      </p:pic>
    </p:spTree>
    <p:extLst>
      <p:ext uri="{BB962C8B-B14F-4D97-AF65-F5344CB8AC3E}">
        <p14:creationId xmlns:p14="http://schemas.microsoft.com/office/powerpoint/2010/main" val="313500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79B6-E2C1-4DCD-9A1C-AD3E8B55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1C3DE4-E22D-4A20-A478-80AEFBD45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2" y="-64106"/>
            <a:ext cx="12232302" cy="6922106"/>
          </a:xfrm>
        </p:spPr>
      </p:pic>
    </p:spTree>
    <p:extLst>
      <p:ext uri="{BB962C8B-B14F-4D97-AF65-F5344CB8AC3E}">
        <p14:creationId xmlns:p14="http://schemas.microsoft.com/office/powerpoint/2010/main" val="57433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92173-D7AE-48AB-89C6-FF92792F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CB3F66-6269-4A6B-87DB-570B5FB73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" y="0"/>
            <a:ext cx="12208842" cy="6858000"/>
          </a:xfrm>
        </p:spPr>
      </p:pic>
    </p:spTree>
    <p:extLst>
      <p:ext uri="{BB962C8B-B14F-4D97-AF65-F5344CB8AC3E}">
        <p14:creationId xmlns:p14="http://schemas.microsoft.com/office/powerpoint/2010/main" val="179539784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</TotalTime>
  <Words>10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Galería</vt:lpstr>
      <vt:lpstr>Competencias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Competencias</dc:title>
  <dc:creator>USUARIO</dc:creator>
  <cp:lastModifiedBy>USUARIO</cp:lastModifiedBy>
  <cp:revision>1</cp:revision>
  <dcterms:created xsi:type="dcterms:W3CDTF">2019-01-14T12:25:56Z</dcterms:created>
  <dcterms:modified xsi:type="dcterms:W3CDTF">2019-01-14T12:31:14Z</dcterms:modified>
</cp:coreProperties>
</file>