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92"/>
    <p:restoredTop sz="94712"/>
  </p:normalViewPr>
  <p:slideViewPr>
    <p:cSldViewPr snapToGrid="0" snapToObjects="1">
      <p:cViewPr varScale="1">
        <p:scale>
          <a:sx n="81" d="100"/>
          <a:sy n="81" d="100"/>
        </p:scale>
        <p:origin x="1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c4XeS3YwxfY66D8OE_a7G2lIEkTCWNZU26Zzfzypgy_kX8wg/viewform?usp=sf_lin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sz="3200" b="1" dirty="0" smtClean="0"/>
              <a:t>CONCURSO DE ORTOGRAFÍA</a:t>
            </a:r>
            <a:br>
              <a:rPr lang="es-ES_tradnl" sz="3200" b="1" dirty="0" smtClean="0"/>
            </a:br>
            <a:r>
              <a:rPr lang="es-ES_tradnl" sz="3200" b="1" dirty="0" smtClean="0"/>
              <a:t>2018-2019</a:t>
            </a:r>
            <a:br>
              <a:rPr lang="es-ES_tradnl" sz="3200" b="1" dirty="0" smtClean="0"/>
            </a:br>
            <a:r>
              <a:rPr lang="es-ES_tradnl" sz="2400" b="1" dirty="0" smtClean="0">
                <a:solidFill>
                  <a:srgbClr val="00B050"/>
                </a:solidFill>
              </a:rPr>
              <a:t>PROYECTO MAGALLANES-ELCANO</a:t>
            </a:r>
            <a:endParaRPr lang="es-ES_tradnl" sz="2400" b="1" dirty="0">
              <a:solidFill>
                <a:srgbClr val="00B05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456" y="3895954"/>
            <a:ext cx="1375551" cy="84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8" descr="PLC/PLC_logo_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54" y="3922099"/>
            <a:ext cx="2005886" cy="79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6" descr="../../logo_ja_ce_mej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012766" y="3922099"/>
            <a:ext cx="1139869" cy="91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79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b="1" dirty="0" smtClean="0">
                <a:solidFill>
                  <a:srgbClr val="00B050"/>
                </a:solidFill>
              </a:rPr>
              <a:t>RONDAS ELIMINATORIAS</a:t>
            </a:r>
            <a:br>
              <a:rPr lang="es-ES_tradnl" sz="3200" b="1" dirty="0" smtClean="0">
                <a:solidFill>
                  <a:srgbClr val="00B050"/>
                </a:solidFill>
              </a:rPr>
            </a:br>
            <a:r>
              <a:rPr lang="es-ES_tradnl" sz="3200" b="1" dirty="0" smtClean="0">
                <a:solidFill>
                  <a:srgbClr val="00B050"/>
                </a:solidFill>
              </a:rPr>
              <a:t>1ª FASE: En cada grupo.(NIVELES: 1º,2º,3ºESO)</a:t>
            </a:r>
            <a:endParaRPr lang="es-ES_tradnl" sz="3200" b="1" dirty="0">
              <a:solidFill>
                <a:srgbClr val="00B05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000" dirty="0" smtClean="0"/>
              <a:t>1ª RONDA: DELETREO. Cada alumno/a deberá deletrear la palabra que le corresponda correctamente (incluidas las tildes). Si falla, queda eliminado/a para la segunda parte, el cuestionario.</a:t>
            </a:r>
          </a:p>
          <a:p>
            <a:r>
              <a:rPr lang="es-ES_tradnl" sz="2000" dirty="0" smtClean="0"/>
              <a:t>2ª RONDA: “CUESTIONARIO ORTOGRÁFICO I”. </a:t>
            </a:r>
          </a:p>
          <a:p>
            <a:r>
              <a:rPr lang="es-ES_tradnl" sz="2000" b="1" dirty="0" smtClean="0"/>
              <a:t>ESTA FASE TENDRÁ LUGAR EN CADA GRUPO (1º ESO A, B, C Y D, 2º ESO A,B,C Y D, Y 3º ESO A,B,C, Y D ) Y HABRÁ  2 GANADORES  POR GRUPO: 8 ALUMNOS EN 1º ( DOS DE CADA CLASE), 8 EN 2º (DOS  DE CADA CLASE) Y 8 EN 3º (DOS DE CADA CLASE). EN TOTAL 24 PASARÁN A LAS SEMIFINALES.</a:t>
            </a:r>
          </a:p>
        </p:txBody>
      </p:sp>
    </p:spTree>
    <p:extLst>
      <p:ext uri="{BB962C8B-B14F-4D97-AF65-F5344CB8AC3E}">
        <p14:creationId xmlns:p14="http://schemas.microsoft.com/office/powerpoint/2010/main" val="45050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b="1" dirty="0" smtClean="0">
                <a:solidFill>
                  <a:srgbClr val="00B050"/>
                </a:solidFill>
              </a:rPr>
              <a:t>1ª RONDA: EJERCICIO DE DELETREO</a:t>
            </a:r>
            <a:br>
              <a:rPr lang="es-ES_tradnl" sz="3200" b="1" dirty="0" smtClean="0">
                <a:solidFill>
                  <a:srgbClr val="00B050"/>
                </a:solidFill>
              </a:rPr>
            </a:br>
            <a:r>
              <a:rPr lang="es-ES_tradnl" sz="3200" b="1" dirty="0" smtClean="0">
                <a:solidFill>
                  <a:srgbClr val="00B050"/>
                </a:solidFill>
              </a:rPr>
              <a:t>FASE I DE AULA 1º ESO</a:t>
            </a:r>
            <a:endParaRPr lang="es-ES_tradnl" sz="3200" b="1" dirty="0">
              <a:solidFill>
                <a:srgbClr val="00B05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A-R-R-O-J-O                        H-A-Z-A-Ñ-A                       I-N-V-A-S-I-Ó-N</a:t>
            </a:r>
          </a:p>
          <a:p>
            <a:r>
              <a:rPr lang="es-ES_tradnl" dirty="0" smtClean="0"/>
              <a:t>V-A-L-E-N-T-Í-A                 A-N-T-I-G-Ü-E-D-A-D        A-B-A-T-I-R</a:t>
            </a:r>
          </a:p>
          <a:p>
            <a:r>
              <a:rPr lang="es-ES_tradnl" dirty="0" smtClean="0"/>
              <a:t>E-X-P-E-D-I-C-I-Ó-N         C-I-V-I-L-I-Z-A-R                 R-E-F-U-G-I-O</a:t>
            </a:r>
          </a:p>
          <a:p>
            <a:r>
              <a:rPr lang="es-ES_tradnl" dirty="0" smtClean="0"/>
              <a:t>E-S-T-R-A-T-E-G-I-A          V-I-R-R-E-Y                          L-E-Y-E-N-D-A</a:t>
            </a:r>
          </a:p>
          <a:p>
            <a:r>
              <a:rPr lang="es-ES_tradnl" dirty="0" smtClean="0"/>
              <a:t>Z-A-R-P-A-R                        J-E-N-G-I-B-R-E                  I-Z-A-R</a:t>
            </a:r>
          </a:p>
          <a:p>
            <a:r>
              <a:rPr lang="es-ES_tradnl" dirty="0" smtClean="0"/>
              <a:t>I-N-D-Í-G-E-N-A                E-S-C-O-T-A                        G-É-N-O-V-A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7488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>
                <a:solidFill>
                  <a:srgbClr val="00B050"/>
                </a:solidFill>
              </a:rPr>
              <a:t>EJERCICIO DE DELETREO</a:t>
            </a:r>
            <a:br>
              <a:rPr lang="es-ES_tradnl" b="1" dirty="0">
                <a:solidFill>
                  <a:srgbClr val="00B050"/>
                </a:solidFill>
              </a:rPr>
            </a:br>
            <a:r>
              <a:rPr lang="es-ES_tradnl" b="1" dirty="0">
                <a:solidFill>
                  <a:srgbClr val="00B050"/>
                </a:solidFill>
              </a:rPr>
              <a:t>FASE I DE AULA 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S-U-P-E-R-V-I-S-O-R               L-U-C-R-A-T-I-V-O            </a:t>
            </a:r>
          </a:p>
          <a:p>
            <a:r>
              <a:rPr lang="es-ES_tradnl" dirty="0" smtClean="0"/>
              <a:t>C-O-N-T-R-O-V-E-R-S-I</a:t>
            </a:r>
            <a:r>
              <a:rPr lang="en-US" dirty="0"/>
              <a:t>-</a:t>
            </a:r>
            <a:r>
              <a:rPr lang="es-ES_tradnl" dirty="0" smtClean="0"/>
              <a:t>A      P-U-J-A-M-E-N                  </a:t>
            </a:r>
          </a:p>
          <a:p>
            <a:r>
              <a:rPr lang="es-ES_tradnl" dirty="0" smtClean="0"/>
              <a:t>C-A-N-T-I-M-P-L-O-R-A         A-M-A-N-T-I-L-L-O           </a:t>
            </a:r>
          </a:p>
          <a:p>
            <a:r>
              <a:rPr lang="es-ES_tradnl" dirty="0" smtClean="0"/>
              <a:t>C-A-R-T-A-G-E-N-A                H-E-M-I-S-F-E-R-I-O</a:t>
            </a:r>
          </a:p>
          <a:p>
            <a:r>
              <a:rPr lang="es-ES_tradnl" dirty="0" smtClean="0"/>
              <a:t>H-O-N-O-R-Í-F-I-C-O             F-O-Q-U-E</a:t>
            </a:r>
          </a:p>
          <a:p>
            <a:r>
              <a:rPr lang="es-ES_tradnl" dirty="0" smtClean="0"/>
              <a:t>A-B-S-O-L-V-E-R                     A-C-O-B-A-R-D-A-R</a:t>
            </a:r>
          </a:p>
          <a:p>
            <a:endParaRPr lang="es-ES_tradnl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4214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smtClean="0">
                <a:solidFill>
                  <a:srgbClr val="00B050"/>
                </a:solidFill>
              </a:rPr>
              <a:t>2ª RONDA: CUESTIONARIO ORTOGRÁFICO I 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EL ALUMNADO CLASIFICADO EN LA PRIMERA RONDA DE DELETREO DEBERÁ RESPONDER A UN CUESTIONARIO DE 10 PREGUNTAS EN EL SIGUIENTE ENLACE:</a:t>
            </a:r>
            <a:endParaRPr lang="es-ES_tradnl" dirty="0"/>
          </a:p>
          <a:p>
            <a:r>
              <a:rPr lang="es-ES_tradnl" dirty="0">
                <a:hlinkClick r:id="rId2"/>
              </a:rPr>
              <a:t>https://</a:t>
            </a:r>
            <a:r>
              <a:rPr lang="es-ES_tradnl" dirty="0" smtClean="0">
                <a:hlinkClick r:id="rId2"/>
              </a:rPr>
              <a:t>docs.google.com/forms/d/e/1FAIpQLSc4XeS3YwxfY66D8OE_a7G2lIEkTCWNZU26Zzfzypgy_kX8wg/viewform?usp=sf_link</a:t>
            </a:r>
            <a:endParaRPr lang="es-ES_tradnl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440706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Orgánico</Template>
  <TotalTime>141</TotalTime>
  <Words>194</Words>
  <Application>Microsoft Office PowerPoint</Application>
  <PresentationFormat>Panorámica</PresentationFormat>
  <Paragraphs>22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Garamond</vt:lpstr>
      <vt:lpstr>Orgánico</vt:lpstr>
      <vt:lpstr>CONCURSO DE ORTOGRAFÍA 2018-2019 PROYECTO MAGALLANES-ELCANO</vt:lpstr>
      <vt:lpstr>RONDAS ELIMINATORIAS 1ª FASE: En cada grupo.(NIVELES: 1º,2º,3ºESO)</vt:lpstr>
      <vt:lpstr>1ª RONDA: EJERCICIO DE DELETREO FASE I DE AULA 1º ESO</vt:lpstr>
      <vt:lpstr>EJERCICIO DE DELETREO FASE I DE AULA </vt:lpstr>
      <vt:lpstr>2ª RONDA: CUESTIONARIO ORTOGRÁFICO I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CONCURSO DE ORTOGRAFÍA 2018-2019 PROYECTO MAGALLANES-ELCANO</dc:title>
  <dc:creator>Usuario de Microsoft Office</dc:creator>
  <cp:lastModifiedBy>Usuario</cp:lastModifiedBy>
  <cp:revision>20</cp:revision>
  <dcterms:created xsi:type="dcterms:W3CDTF">2019-04-26T07:41:39Z</dcterms:created>
  <dcterms:modified xsi:type="dcterms:W3CDTF">2019-06-07T07:34:17Z</dcterms:modified>
</cp:coreProperties>
</file>