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81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39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79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52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6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60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607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29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67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46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393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3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10C5-CA48-419A-AF97-BA1BB100E593}" type="datetimeFigureOut">
              <a:rPr lang="es-ES" smtClean="0"/>
              <a:t>08/01/2019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08A8-D8A0-45AE-834C-3272ECB21F2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938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92D050"/>
                </a:solidFill>
              </a:rPr>
              <a:t>DÍA INTERNACIONAL DE LA NO VIOLENCIA Y LA PAZ</a:t>
            </a:r>
            <a:endParaRPr lang="es-ES" b="1" dirty="0">
              <a:solidFill>
                <a:srgbClr val="92D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6174" y="2180456"/>
            <a:ext cx="6400800" cy="312075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C:\Documents and Settings\USUARIO\Escritorio\índ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204864"/>
            <a:ext cx="3600400" cy="31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USUARIO\Escritorio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2880320" cy="31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727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B050"/>
                </a:solidFill>
              </a:rPr>
              <a:t>¿Cuándo y por qué se celebra?</a:t>
            </a:r>
            <a:endParaRPr lang="es-ES" b="1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>
              <a:buFont typeface="Wingdings" pitchFamily="2" charset="2"/>
              <a:buChar char="v"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1043608" y="1556792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itchFamily="2" charset="2"/>
              <a:buChar char="v"/>
            </a:pPr>
            <a:r>
              <a:rPr lang="es-ES" sz="4000" dirty="0" smtClean="0"/>
              <a:t>Desde 1964, para conmemorar la muerte de Gandhi, se celebra el </a:t>
            </a:r>
            <a:r>
              <a:rPr lang="es-ES" sz="4000" b="1" dirty="0" smtClean="0"/>
              <a:t>30 de enero</a:t>
            </a:r>
            <a:r>
              <a:rPr lang="es-ES" sz="4000" dirty="0" smtClean="0"/>
              <a:t> el Día Escolar de la No Violencia y la </a:t>
            </a:r>
            <a:r>
              <a:rPr lang="es-ES" sz="4000" b="1" dirty="0" smtClean="0"/>
              <a:t>Paz</a:t>
            </a:r>
            <a:r>
              <a:rPr lang="es-ES" sz="4000" dirty="0" smtClean="0"/>
              <a:t>, reconocido por la UNESCO en 1993.</a:t>
            </a:r>
            <a:endParaRPr lang="es-ES" sz="4000" dirty="0"/>
          </a:p>
        </p:txBody>
      </p:sp>
      <p:pic>
        <p:nvPicPr>
          <p:cNvPr id="2050" name="Picture 2" descr="C:\Documents and Settings\USUARIO\Escritorio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725144"/>
            <a:ext cx="2695575" cy="1695450"/>
          </a:xfrm>
          <a:prstGeom prst="ellipse">
            <a:avLst/>
          </a:prstGeom>
          <a:ln w="63500" cap="rnd">
            <a:solidFill>
              <a:schemeClr val="accent3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4171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39552" y="692696"/>
            <a:ext cx="79208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400" b="1" dirty="0" smtClean="0">
                <a:solidFill>
                  <a:srgbClr val="00B050"/>
                </a:solidFill>
              </a:rPr>
              <a:t>¿Qué se recuerda en esta fecha?</a:t>
            </a:r>
            <a:endParaRPr lang="es-ES" sz="4400" dirty="0"/>
          </a:p>
        </p:txBody>
      </p:sp>
      <p:sp>
        <p:nvSpPr>
          <p:cNvPr id="5" name="4 Rectángulo"/>
          <p:cNvSpPr/>
          <p:nvPr/>
        </p:nvSpPr>
        <p:spPr>
          <a:xfrm>
            <a:off x="827584" y="1628800"/>
            <a:ext cx="76328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s-ES" sz="4000" dirty="0" smtClean="0"/>
              <a:t>En esta fecha se recuerda la necesidad de la educación para la tolerancia, la solidaridad, el respeto a los Derechos Humanos, la no violencia y la </a:t>
            </a:r>
            <a:r>
              <a:rPr lang="es-ES" sz="4000" b="1" dirty="0" smtClean="0"/>
              <a:t>paz</a:t>
            </a:r>
            <a:r>
              <a:rPr lang="es-ES" sz="4000" dirty="0" smtClean="0"/>
              <a:t>.</a:t>
            </a:r>
            <a:endParaRPr lang="es-ES" sz="4000" dirty="0"/>
          </a:p>
        </p:txBody>
      </p:sp>
      <p:pic>
        <p:nvPicPr>
          <p:cNvPr id="3074" name="Picture 2" descr="C:\Documents and Settings\USUARIO\Escritorio\6358931627810968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09120"/>
            <a:ext cx="3842792" cy="21096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75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585928"/>
            <a:ext cx="4032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Es de gran importancia la educación para la paz como herramienta para poner en diálogo y discusión las grandes tormentas que azotan a diferentes sociedades en el mundo</a:t>
            </a:r>
            <a:endParaRPr lang="es-ES" sz="3200" b="1" dirty="0"/>
          </a:p>
        </p:txBody>
      </p:sp>
      <p:pic>
        <p:nvPicPr>
          <p:cNvPr id="4098" name="Picture 2" descr="C:\Documents and Settings\USUARIO\Escritorio\m35_pd7_present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97681"/>
            <a:ext cx="4032448" cy="4012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4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89255" y="112474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sz="3200" b="1" dirty="0" smtClean="0"/>
              <a:t>Con estos gestos, los centros educativos pretendemos conseguir ser espacios donde reine un ambiente de solidaridad, tolerancia, paz y respeto a los derechos humanos.</a:t>
            </a:r>
            <a:endParaRPr lang="es-ES" sz="32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23144"/>
            <a:ext cx="3888432" cy="442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563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146</Words>
  <Application>Microsoft Office PowerPoint</Application>
  <PresentationFormat>Presentación en pantalla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DÍA INTERNACIONAL DE LA NO VIOLENCIA Y LA PAZ</vt:lpstr>
      <vt:lpstr>¿Cuándo y por qué se celebra?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 INTERNACIONAL DE LA NO VIOLENCIA Y LA PAZ</dc:title>
  <dc:creator>MI PC</dc:creator>
  <cp:lastModifiedBy>MI PC</cp:lastModifiedBy>
  <cp:revision>3</cp:revision>
  <dcterms:created xsi:type="dcterms:W3CDTF">2019-01-08T11:50:25Z</dcterms:created>
  <dcterms:modified xsi:type="dcterms:W3CDTF">2019-01-08T12:17:32Z</dcterms:modified>
</cp:coreProperties>
</file>