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5"/>
  </p:notesMasterIdLst>
  <p:handoutMasterIdLst>
    <p:handoutMasterId r:id="rId26"/>
  </p:handoutMasterIdLst>
  <p:sldIdLst>
    <p:sldId id="297" r:id="rId4"/>
    <p:sldId id="282" r:id="rId5"/>
    <p:sldId id="298" r:id="rId6"/>
    <p:sldId id="292" r:id="rId7"/>
    <p:sldId id="293" r:id="rId8"/>
    <p:sldId id="284" r:id="rId9"/>
    <p:sldId id="283" r:id="rId10"/>
    <p:sldId id="291" r:id="rId11"/>
    <p:sldId id="294" r:id="rId12"/>
    <p:sldId id="295" r:id="rId13"/>
    <p:sldId id="285" r:id="rId14"/>
    <p:sldId id="296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81" r:id="rId23"/>
    <p:sldId id="306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47A010-AE7E-4B0D-810D-F3377E0011CF}" type="datetime1">
              <a:rPr lang="es-ES" smtClean="0"/>
              <a:t>28/01/2019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0F111A-19E5-454C-AE3D-408EB1BC015B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8177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23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70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858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937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478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96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227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20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292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83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6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Quin-to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Quin-to nivel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Quin-to nivel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Quin-to nivel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Quin-to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títul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6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títul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6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Marcador de posición de imagen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mparación izquierd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comparación izquierd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Escriba la leyenda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2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Número de teléfono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2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Identificador de red social o correo electrónico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2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Sitio web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Cuadro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es-ES" sz="1600" b="1" spc="-100" noProof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br>
              <a:rPr lang="es-ES" sz="1600" b="1" spc="-10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s-ES" sz="1600" b="1" spc="-100" noProof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s-ES" sz="1600" b="1" spc="-100" noProof="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tnami.com/stack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032C3F-0046-4245-82AE-FBB150735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</a:t>
            </a:fld>
            <a:endParaRPr lang="es-ES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5C19CB-AFF2-41C9-94C3-A3F9AC67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8579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D3451F3-CC5A-4728-B212-7B37F06C51D4}"/>
              </a:ext>
            </a:extLst>
          </p:cNvPr>
          <p:cNvSpPr txBox="1"/>
          <p:nvPr/>
        </p:nvSpPr>
        <p:spPr>
          <a:xfrm>
            <a:off x="466080" y="6642556"/>
            <a:ext cx="11440170" cy="2154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800" dirty="0"/>
              <a:t>GRUPO DE TRABAJO DEL IES RUIZ GIJÓN                                     CURSO 2018-2019</a:t>
            </a:r>
          </a:p>
        </p:txBody>
      </p:sp>
    </p:spTree>
    <p:extLst>
      <p:ext uri="{BB962C8B-B14F-4D97-AF65-F5344CB8AC3E}">
        <p14:creationId xmlns:p14="http://schemas.microsoft.com/office/powerpoint/2010/main" val="392073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10</a:t>
            </a:fld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6147B28-94A5-47D9-B2CA-1BECF409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" y="0"/>
            <a:ext cx="12192000" cy="6857999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62F93A8-7079-428D-B0E0-58FA523B233A}"/>
              </a:ext>
            </a:extLst>
          </p:cNvPr>
          <p:cNvCxnSpPr>
            <a:cxnSpLocks/>
          </p:cNvCxnSpPr>
          <p:nvPr/>
        </p:nvCxnSpPr>
        <p:spPr>
          <a:xfrm flipH="1">
            <a:off x="4013506" y="2354382"/>
            <a:ext cx="1061632" cy="5114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AAB0708-E499-4401-9F09-552851418A2D}"/>
              </a:ext>
            </a:extLst>
          </p:cNvPr>
          <p:cNvCxnSpPr>
            <a:cxnSpLocks/>
          </p:cNvCxnSpPr>
          <p:nvPr/>
        </p:nvCxnSpPr>
        <p:spPr>
          <a:xfrm flipH="1">
            <a:off x="5845649" y="3626843"/>
            <a:ext cx="1061632" cy="5114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714B28D-3FCD-43B2-98E5-5B8095D8870A}"/>
              </a:ext>
            </a:extLst>
          </p:cNvPr>
          <p:cNvCxnSpPr>
            <a:cxnSpLocks/>
          </p:cNvCxnSpPr>
          <p:nvPr/>
        </p:nvCxnSpPr>
        <p:spPr>
          <a:xfrm>
            <a:off x="11725920" y="2610104"/>
            <a:ext cx="0" cy="9301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25DB9F-191E-44E0-8B67-1270AC98459E}"/>
              </a:ext>
            </a:extLst>
          </p:cNvPr>
          <p:cNvSpPr txBox="1"/>
          <p:nvPr/>
        </p:nvSpPr>
        <p:spPr>
          <a:xfrm>
            <a:off x="2486351" y="-23128"/>
            <a:ext cx="96717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CALIFICACIÓN DE TAREAS</a:t>
            </a:r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11</a:t>
            </a:fld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B829FC6-A027-4095-89C1-B38993428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C717807-A9DE-44CD-B9AB-09EC3B7E8E4E}"/>
              </a:ext>
            </a:extLst>
          </p:cNvPr>
          <p:cNvSpPr txBox="1"/>
          <p:nvPr/>
        </p:nvSpPr>
        <p:spPr>
          <a:xfrm>
            <a:off x="2352783" y="0"/>
            <a:ext cx="983921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INFORME DEL CALIFICADOR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E573102-1FB4-41BD-A491-4E4DD2E35F42}"/>
              </a:ext>
            </a:extLst>
          </p:cNvPr>
          <p:cNvCxnSpPr/>
          <p:nvPr/>
        </p:nvCxnSpPr>
        <p:spPr>
          <a:xfrm>
            <a:off x="4136232" y="2650331"/>
            <a:ext cx="0" cy="664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98C0A029-8177-4FCB-A698-2C5C256E2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688" y="2650331"/>
            <a:ext cx="335309" cy="8352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4001457-D4E0-4E64-8CC7-23A325684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514" y="2650330"/>
            <a:ext cx="335309" cy="8352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88982F3-4226-4F5E-8E63-9B1263EF1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612" y="2650330"/>
            <a:ext cx="335309" cy="835224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D9EAB91C-73DE-45D5-998C-0E77C5A802D7}"/>
              </a:ext>
            </a:extLst>
          </p:cNvPr>
          <p:cNvCxnSpPr>
            <a:cxnSpLocks/>
          </p:cNvCxnSpPr>
          <p:nvPr/>
        </p:nvCxnSpPr>
        <p:spPr>
          <a:xfrm>
            <a:off x="5986463" y="2100263"/>
            <a:ext cx="0" cy="12144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A9A45F0-7B4A-4D59-A227-568F2DC366DE}"/>
              </a:ext>
            </a:extLst>
          </p:cNvPr>
          <p:cNvSpPr txBox="1"/>
          <p:nvPr/>
        </p:nvSpPr>
        <p:spPr>
          <a:xfrm>
            <a:off x="4874684" y="2430482"/>
            <a:ext cx="222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CALIFICACIÓN MANUAL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12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201EAF-8516-4DAF-8870-2C0DBA99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8BEE54-7426-4578-BBA8-85E1C0F99326}"/>
              </a:ext>
            </a:extLst>
          </p:cNvPr>
          <p:cNvSpPr txBox="1"/>
          <p:nvPr/>
        </p:nvSpPr>
        <p:spPr>
          <a:xfrm>
            <a:off x="1300899" y="0"/>
            <a:ext cx="1089110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CONFIGURANDO COMPETENCIAS . MARCO DE LA COMPETENCIA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E62DD03-F853-4E9B-80B2-8F062D2E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D2B7D6D-7FAA-4170-90E4-DEF381A98049}"/>
              </a:ext>
            </a:extLst>
          </p:cNvPr>
          <p:cNvSpPr txBox="1"/>
          <p:nvPr/>
        </p:nvSpPr>
        <p:spPr>
          <a:xfrm>
            <a:off x="2347274" y="-9427"/>
            <a:ext cx="98447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ASIGNANDO COMPETENCIAS E INDICADORES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455355C-EFD5-45EE-A5C4-55611B4C2770}"/>
              </a:ext>
            </a:extLst>
          </p:cNvPr>
          <p:cNvCxnSpPr/>
          <p:nvPr/>
        </p:nvCxnSpPr>
        <p:spPr>
          <a:xfrm flipH="1">
            <a:off x="1583703" y="2922309"/>
            <a:ext cx="3139126" cy="13668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8C17EE0-B0B4-4F58-94FB-C3B5C56A46BC}"/>
              </a:ext>
            </a:extLst>
          </p:cNvPr>
          <p:cNvCxnSpPr/>
          <p:nvPr/>
        </p:nvCxnSpPr>
        <p:spPr>
          <a:xfrm flipV="1">
            <a:off x="6020586" y="3855563"/>
            <a:ext cx="0" cy="19419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F40FD50-FE47-4A65-88FB-81C9093C2CEF}"/>
              </a:ext>
            </a:extLst>
          </p:cNvPr>
          <p:cNvCxnSpPr/>
          <p:nvPr/>
        </p:nvCxnSpPr>
        <p:spPr>
          <a:xfrm flipV="1">
            <a:off x="352425" y="4458879"/>
            <a:ext cx="466725" cy="85607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CD57B92-23E6-4E9A-81B2-0642F50CCE35}"/>
              </a:ext>
            </a:extLst>
          </p:cNvPr>
          <p:cNvCxnSpPr>
            <a:cxnSpLocks/>
          </p:cNvCxnSpPr>
          <p:nvPr/>
        </p:nvCxnSpPr>
        <p:spPr>
          <a:xfrm flipH="1" flipV="1">
            <a:off x="1512461" y="4953000"/>
            <a:ext cx="942093" cy="84448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63DD925-5DD6-48CC-AB18-F5485D11774C}"/>
              </a:ext>
            </a:extLst>
          </p:cNvPr>
          <p:cNvCxnSpPr>
            <a:cxnSpLocks/>
          </p:cNvCxnSpPr>
          <p:nvPr/>
        </p:nvCxnSpPr>
        <p:spPr>
          <a:xfrm flipH="1" flipV="1">
            <a:off x="1935516" y="5083061"/>
            <a:ext cx="826734" cy="71442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096CC2D-5D8D-4D30-BF6B-FC7EBCFEE1AF}"/>
              </a:ext>
            </a:extLst>
          </p:cNvPr>
          <p:cNvCxnSpPr/>
          <p:nvPr/>
        </p:nvCxnSpPr>
        <p:spPr>
          <a:xfrm>
            <a:off x="352425" y="5440273"/>
            <a:ext cx="400050" cy="3572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F1E82F5-4541-4447-A140-FB56A0F18896}"/>
              </a:ext>
            </a:extLst>
          </p:cNvPr>
          <p:cNvCxnSpPr/>
          <p:nvPr/>
        </p:nvCxnSpPr>
        <p:spPr>
          <a:xfrm flipH="1">
            <a:off x="1983507" y="5962650"/>
            <a:ext cx="1445493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99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0471EB1-C017-418E-8791-3B5CCC818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21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B43E4FC-5E7B-427F-9091-6DF5A82BFA44}"/>
              </a:ext>
            </a:extLst>
          </p:cNvPr>
          <p:cNvSpPr txBox="1"/>
          <p:nvPr/>
        </p:nvSpPr>
        <p:spPr>
          <a:xfrm>
            <a:off x="2375555" y="0"/>
            <a:ext cx="981644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ASIGNADO PLANTILLAS DE APRENDIZAJE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A91C26A-0BF8-46AD-AE14-3130157B98F5}"/>
              </a:ext>
            </a:extLst>
          </p:cNvPr>
          <p:cNvCxnSpPr>
            <a:cxnSpLocks/>
          </p:cNvCxnSpPr>
          <p:nvPr/>
        </p:nvCxnSpPr>
        <p:spPr>
          <a:xfrm flipH="1" flipV="1">
            <a:off x="5203597" y="4015820"/>
            <a:ext cx="1508288" cy="8766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grama de flujo: almacenamiento de acceso secuencial 1">
            <a:extLst>
              <a:ext uri="{FF2B5EF4-FFF2-40B4-BE49-F238E27FC236}">
                <a16:creationId xmlns:a16="http://schemas.microsoft.com/office/drawing/2014/main" id="{73CCA1A0-5C84-4716-9EFE-6361C45C58CB}"/>
              </a:ext>
            </a:extLst>
          </p:cNvPr>
          <p:cNvSpPr/>
          <p:nvPr/>
        </p:nvSpPr>
        <p:spPr>
          <a:xfrm>
            <a:off x="6134100" y="2822395"/>
            <a:ext cx="1409700" cy="1512332"/>
          </a:xfrm>
          <a:prstGeom prst="flowChartMagnetic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FF0000"/>
                </a:solidFill>
              </a:rPr>
              <a:t>ALUMNOS  A  LOS QUE SE APLICA LA PLANTILLA</a:t>
            </a:r>
          </a:p>
        </p:txBody>
      </p:sp>
    </p:spTree>
    <p:extLst>
      <p:ext uri="{BB962C8B-B14F-4D97-AF65-F5344CB8AC3E}">
        <p14:creationId xmlns:p14="http://schemas.microsoft.com/office/powerpoint/2010/main" val="299625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A54A9C4-0F1D-403A-A827-4B2A7C6A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B25EB4-5BAB-48EF-BEDE-3B894E56DB59}"/>
              </a:ext>
            </a:extLst>
          </p:cNvPr>
          <p:cNvSpPr txBox="1"/>
          <p:nvPr/>
        </p:nvSpPr>
        <p:spPr>
          <a:xfrm>
            <a:off x="2347274" y="0"/>
            <a:ext cx="98447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PLAN DE APRENDIZAJE DE COMPETENCIAS POR ALUMNO</a:t>
            </a:r>
          </a:p>
        </p:txBody>
      </p:sp>
    </p:spTree>
    <p:extLst>
      <p:ext uri="{BB962C8B-B14F-4D97-AF65-F5344CB8AC3E}">
        <p14:creationId xmlns:p14="http://schemas.microsoft.com/office/powerpoint/2010/main" val="158727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63796AE-54AB-4C5B-B716-2650EA824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31AF812-E281-44DE-A50D-DC0CAEDA6CBD}"/>
              </a:ext>
            </a:extLst>
          </p:cNvPr>
          <p:cNvSpPr txBox="1"/>
          <p:nvPr/>
        </p:nvSpPr>
        <p:spPr>
          <a:xfrm>
            <a:off x="2337847" y="0"/>
            <a:ext cx="9854153" cy="36764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EVALUACIÓN DE UNA COMPETENCIA POR ESCALAS PERSONALIZADAS</a:t>
            </a:r>
          </a:p>
        </p:txBody>
      </p:sp>
    </p:spTree>
    <p:extLst>
      <p:ext uri="{BB962C8B-B14F-4D97-AF65-F5344CB8AC3E}">
        <p14:creationId xmlns:p14="http://schemas.microsoft.com/office/powerpoint/2010/main" val="151258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74DD3066-110C-4EB7-BEBC-145512022AA2}"/>
              </a:ext>
            </a:extLst>
          </p:cNvPr>
          <p:cNvSpPr txBox="1"/>
          <p:nvPr/>
        </p:nvSpPr>
        <p:spPr>
          <a:xfrm>
            <a:off x="-1" y="1"/>
            <a:ext cx="12191999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EVALUACIÓN DE UNA COMPETENCIA CON UNA ESCALA PERSONALIZADA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426CC4E-BA49-44DE-87EE-7F0374BA6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333"/>
            <a:ext cx="12192000" cy="6488668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97B9407-F2D3-4B94-8F55-28924F027CA3}"/>
              </a:ext>
            </a:extLst>
          </p:cNvPr>
          <p:cNvCxnSpPr/>
          <p:nvPr/>
        </p:nvCxnSpPr>
        <p:spPr>
          <a:xfrm flipH="1" flipV="1">
            <a:off x="9407951" y="2931736"/>
            <a:ext cx="1960775" cy="7258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37A7145-6C23-4491-AF7E-A1FF5745A7CA}"/>
              </a:ext>
            </a:extLst>
          </p:cNvPr>
          <p:cNvCxnSpPr/>
          <p:nvPr/>
        </p:nvCxnSpPr>
        <p:spPr>
          <a:xfrm flipH="1" flipV="1">
            <a:off x="7899662" y="4053526"/>
            <a:ext cx="1894787" cy="697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057DD76-75CD-46AF-A87A-1D3BD6B61CFA}"/>
              </a:ext>
            </a:extLst>
          </p:cNvPr>
          <p:cNvCxnSpPr/>
          <p:nvPr/>
        </p:nvCxnSpPr>
        <p:spPr>
          <a:xfrm flipH="1" flipV="1">
            <a:off x="7392186" y="5055909"/>
            <a:ext cx="1894787" cy="697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8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D26DCB-2822-4DFF-8A60-340E37B7B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F6B1278-2D77-45F1-8195-2F987E29748D}"/>
              </a:ext>
            </a:extLst>
          </p:cNvPr>
          <p:cNvCxnSpPr>
            <a:cxnSpLocks/>
          </p:cNvCxnSpPr>
          <p:nvPr/>
        </p:nvCxnSpPr>
        <p:spPr>
          <a:xfrm flipH="1" flipV="1">
            <a:off x="5326144" y="2705493"/>
            <a:ext cx="584462" cy="5467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A22E6C7-4B9A-4FAB-87E5-D415B488FE3B}"/>
              </a:ext>
            </a:extLst>
          </p:cNvPr>
          <p:cNvCxnSpPr>
            <a:cxnSpLocks/>
          </p:cNvCxnSpPr>
          <p:nvPr/>
        </p:nvCxnSpPr>
        <p:spPr>
          <a:xfrm flipH="1" flipV="1">
            <a:off x="5326144" y="4064524"/>
            <a:ext cx="584462" cy="5467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1CFF834-5FE7-46B7-8FD4-812E77329A12}"/>
              </a:ext>
            </a:extLst>
          </p:cNvPr>
          <p:cNvCxnSpPr>
            <a:cxnSpLocks/>
          </p:cNvCxnSpPr>
          <p:nvPr/>
        </p:nvCxnSpPr>
        <p:spPr>
          <a:xfrm flipH="1" flipV="1">
            <a:off x="5326144" y="4611278"/>
            <a:ext cx="584462" cy="5467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622D4D9-F757-4AA8-9B83-30FFE919760D}"/>
              </a:ext>
            </a:extLst>
          </p:cNvPr>
          <p:cNvCxnSpPr>
            <a:cxnSpLocks/>
          </p:cNvCxnSpPr>
          <p:nvPr/>
        </p:nvCxnSpPr>
        <p:spPr>
          <a:xfrm flipH="1" flipV="1">
            <a:off x="5326144" y="4339472"/>
            <a:ext cx="584462" cy="5467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A70531-0660-4804-A625-BB6CD9427EC3}"/>
              </a:ext>
            </a:extLst>
          </p:cNvPr>
          <p:cNvSpPr txBox="1"/>
          <p:nvPr/>
        </p:nvSpPr>
        <p:spPr>
          <a:xfrm>
            <a:off x="2375553" y="0"/>
            <a:ext cx="9712751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b="1" dirty="0"/>
              <a:t>ANÁLISIS(</a:t>
            </a:r>
            <a:r>
              <a:rPr lang="es-ES" sz="900" b="1" dirty="0"/>
              <a:t>DESGLOSE) </a:t>
            </a:r>
            <a:r>
              <a:rPr lang="es-ES" b="1" dirty="0"/>
              <a:t>DEL NIVEL COMPETENCIAL DE UN ALUMNO</a:t>
            </a:r>
          </a:p>
        </p:txBody>
      </p:sp>
    </p:spTree>
    <p:extLst>
      <p:ext uri="{BB962C8B-B14F-4D97-AF65-F5344CB8AC3E}">
        <p14:creationId xmlns:p14="http://schemas.microsoft.com/office/powerpoint/2010/main" val="268062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E09D5E4-2871-4AE9-86E0-D02B5010F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D406422-5938-4204-AE53-0BAE56DC4B92}"/>
              </a:ext>
            </a:extLst>
          </p:cNvPr>
          <p:cNvSpPr txBox="1"/>
          <p:nvPr/>
        </p:nvSpPr>
        <p:spPr>
          <a:xfrm>
            <a:off x="2384981" y="0"/>
            <a:ext cx="9807019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INFORME DE LAS COMPETENCIAS SUPERADAS</a:t>
            </a:r>
          </a:p>
        </p:txBody>
      </p:sp>
    </p:spTree>
    <p:extLst>
      <p:ext uri="{BB962C8B-B14F-4D97-AF65-F5344CB8AC3E}">
        <p14:creationId xmlns:p14="http://schemas.microsoft.com/office/powerpoint/2010/main" val="16847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9728176" y="394163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es-ES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br>
              <a:rPr lang="es-ES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es-ES" sz="1600" b="1" spc="-100" dirty="0">
                <a:latin typeface="Corbel" panose="020B0503020204020204" pitchFamily="34" charset="0"/>
              </a:rPr>
              <a:t>CONSULTANTS</a:t>
            </a:r>
            <a:endParaRPr lang="es-ES" sz="1600" b="1" spc="-100" baseline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2B9700-C323-42EB-A504-1853D933A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37"/>
            <a:ext cx="12236817" cy="6814503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D8256BA-3515-4E31-A4D6-29887483C6C6}"/>
              </a:ext>
            </a:extLst>
          </p:cNvPr>
          <p:cNvCxnSpPr>
            <a:cxnSpLocks/>
          </p:cNvCxnSpPr>
          <p:nvPr/>
        </p:nvCxnSpPr>
        <p:spPr>
          <a:xfrm flipH="1">
            <a:off x="9132613" y="3075827"/>
            <a:ext cx="1191126" cy="1025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4122EC-409B-46FB-A6AC-5C30C6DEEC9B}"/>
              </a:ext>
            </a:extLst>
          </p:cNvPr>
          <p:cNvSpPr txBox="1"/>
          <p:nvPr/>
        </p:nvSpPr>
        <p:spPr>
          <a:xfrm>
            <a:off x="2592370" y="1"/>
            <a:ext cx="9599629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INSTALACIÓN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E417DD-F1D1-4CBC-8BC5-3D3E35704914}"/>
              </a:ext>
            </a:extLst>
          </p:cNvPr>
          <p:cNvSpPr txBox="1"/>
          <p:nvPr/>
        </p:nvSpPr>
        <p:spPr>
          <a:xfrm>
            <a:off x="10207911" y="3075827"/>
            <a:ext cx="184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A7308C6-BE2E-41F7-BE5A-5E8CA5A51569}"/>
              </a:ext>
            </a:extLst>
          </p:cNvPr>
          <p:cNvSpPr txBox="1"/>
          <p:nvPr/>
        </p:nvSpPr>
        <p:spPr>
          <a:xfrm>
            <a:off x="126182" y="2980534"/>
            <a:ext cx="2182761" cy="57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119BA1-5E3A-471E-B5C5-7E945CAC947C}"/>
              </a:ext>
            </a:extLst>
          </p:cNvPr>
          <p:cNvSpPr txBox="1"/>
          <p:nvPr/>
        </p:nvSpPr>
        <p:spPr>
          <a:xfrm>
            <a:off x="10146890" y="2762865"/>
            <a:ext cx="190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  <a:hlinkClick r:id="rId4"/>
              </a:rPr>
              <a:t>https://bitnami.com/stacks</a:t>
            </a:r>
            <a:endParaRPr lang="es-E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 descr="Cuadro de instrucciones en segundo plano">
            <a:extLst>
              <a:ext uri="{FF2B5EF4-FFF2-40B4-BE49-F238E27FC236}">
                <a16:creationId xmlns:a16="http://schemas.microsoft.com/office/drawing/2014/main" id="{20779E53-6FBF-49D4-B71F-9C4591CB06D5}"/>
              </a:ext>
            </a:extLst>
          </p:cNvPr>
          <p:cNvSpPr/>
          <p:nvPr/>
        </p:nvSpPr>
        <p:spPr>
          <a:xfrm>
            <a:off x="3489598" y="70559"/>
            <a:ext cx="4708996" cy="417755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2" name="Rectángulo 41" descr="Cuadro de instrucciones en segundo plano">
            <a:extLst>
              <a:ext uri="{FF2B5EF4-FFF2-40B4-BE49-F238E27FC236}">
                <a16:creationId xmlns:a16="http://schemas.microsoft.com/office/drawing/2014/main" id="{3844B058-3CE8-4852-BEF6-257F8549EE99}"/>
              </a:ext>
            </a:extLst>
          </p:cNvPr>
          <p:cNvSpPr/>
          <p:nvPr/>
        </p:nvSpPr>
        <p:spPr>
          <a:xfrm>
            <a:off x="7746026" y="70559"/>
            <a:ext cx="4408393" cy="41306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" name="Cuadro de texto 13">
            <a:extLst>
              <a:ext uri="{FF2B5EF4-FFF2-40B4-BE49-F238E27FC236}">
                <a16:creationId xmlns:a16="http://schemas.microsoft.com/office/drawing/2014/main" id="{7EAFFD73-4869-4CC3-8C60-E7C58E91DDE1}"/>
              </a:ext>
            </a:extLst>
          </p:cNvPr>
          <p:cNvSpPr txBox="1"/>
          <p:nvPr/>
        </p:nvSpPr>
        <p:spPr>
          <a:xfrm>
            <a:off x="8672699" y="3055471"/>
            <a:ext cx="300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es-ES" sz="2000" b="1" dirty="0">
              <a:latin typeface="+mj-lt"/>
            </a:endParaRPr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DBE590BD-3E87-43CE-BDCC-A6A81A224642}"/>
              </a:ext>
            </a:extLst>
          </p:cNvPr>
          <p:cNvSpPr txBox="1"/>
          <p:nvPr/>
        </p:nvSpPr>
        <p:spPr>
          <a:xfrm>
            <a:off x="7720165" y="4157137"/>
            <a:ext cx="38296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 dirty="0"/>
              <a:t>Inserte el logotipo de su empresa </a:t>
            </a:r>
            <a:br>
              <a:rPr lang="es-ES" sz="1600" dirty="0"/>
            </a:br>
            <a:r>
              <a:rPr lang="es-ES" sz="1600" dirty="0"/>
              <a:t>en el </a:t>
            </a:r>
            <a:r>
              <a:rPr lang="es-ES" sz="1600" b="1" dirty="0"/>
              <a:t>Patrón de diapositivas</a:t>
            </a:r>
          </a:p>
          <a:p>
            <a:pPr algn="ctr" rtl="0"/>
            <a:br>
              <a:rPr lang="es-ES" dirty="0"/>
            </a:br>
            <a:r>
              <a:rPr lang="es-ES" dirty="0"/>
              <a:t>    </a:t>
            </a:r>
            <a:r>
              <a:rPr lang="es-ES" sz="1200" dirty="0"/>
              <a:t>Vista </a:t>
            </a:r>
            <a:r>
              <a:rPr lang="es-ES" sz="1200" dirty="0">
                <a:sym typeface="Wingdings" panose="05000000000000000000" pitchFamily="2" charset="2"/>
              </a:rPr>
              <a:t></a:t>
            </a:r>
            <a:r>
              <a:rPr lang="es-ES" sz="1200" dirty="0"/>
              <a:t> Patrón de diapositivas</a:t>
            </a:r>
          </a:p>
          <a:p>
            <a:pPr algn="ctr" rtl="0"/>
            <a:br>
              <a:rPr lang="es-ES" sz="1200" dirty="0"/>
            </a:br>
            <a:r>
              <a:rPr lang="es-ES" sz="1200" dirty="0"/>
              <a:t>Asegúrese de que está en la </a:t>
            </a:r>
            <a:r>
              <a:rPr lang="es-ES" sz="1200" b="1" dirty="0"/>
              <a:t>primera diapositiva </a:t>
            </a:r>
            <a:r>
              <a:rPr lang="es-ES" sz="1200" dirty="0"/>
              <a:t>(patrón), a continuación, elimine el logotipo del marcador de posición y coloque su logotipo o edite el </a:t>
            </a:r>
            <a:r>
              <a:rPr lang="es-ES" sz="1200" dirty="0" err="1"/>
              <a:t>texo</a:t>
            </a:r>
            <a:r>
              <a:rPr lang="es-ES" sz="1200" dirty="0"/>
              <a:t>. </a:t>
            </a:r>
            <a:endParaRPr lang="es-ES" dirty="0"/>
          </a:p>
        </p:txBody>
      </p:sp>
      <p:pic>
        <p:nvPicPr>
          <p:cNvPr id="34" name="Gráfico 33" title="Icono de un puntero">
            <a:extLst>
              <a:ext uri="{FF2B5EF4-FFF2-40B4-BE49-F238E27FC236}">
                <a16:creationId xmlns:a16="http://schemas.microsoft.com/office/drawing/2014/main" id="{CD918641-0E9F-47D8-845F-9A6E26FAFE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5195" y="4492882"/>
            <a:ext cx="199025" cy="199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ráfico 6" title="Flecha de instrucciones de la plantilla">
            <a:extLst>
              <a:ext uri="{FF2B5EF4-FFF2-40B4-BE49-F238E27FC236}">
                <a16:creationId xmlns:a16="http://schemas.microsoft.com/office/drawing/2014/main" id="{B380D939-B966-40C5-8110-A8705AE6EE34}"/>
              </a:ext>
            </a:extLst>
          </p:cNvPr>
          <p:cNvSpPr/>
          <p:nvPr/>
        </p:nvSpPr>
        <p:spPr>
          <a:xfrm rot="14861138" flipH="1">
            <a:off x="10249826" y="5531645"/>
            <a:ext cx="731260" cy="793056"/>
          </a:xfrm>
          <a:custGeom>
            <a:avLst/>
            <a:gdLst>
              <a:gd name="connsiteX0" fmla="*/ 626791 w 676275"/>
              <a:gd name="connsiteY0" fmla="*/ 456724 h 666750"/>
              <a:gd name="connsiteX1" fmla="*/ 624886 w 676275"/>
              <a:gd name="connsiteY1" fmla="*/ 459581 h 666750"/>
              <a:gd name="connsiteX2" fmla="*/ 500108 w 676275"/>
              <a:gd name="connsiteY2" fmla="*/ 418624 h 666750"/>
              <a:gd name="connsiteX3" fmla="*/ 465818 w 676275"/>
              <a:gd name="connsiteY3" fmla="*/ 415766 h 666750"/>
              <a:gd name="connsiteX4" fmla="*/ 470581 w 676275"/>
              <a:gd name="connsiteY4" fmla="*/ 433864 h 666750"/>
              <a:gd name="connsiteX5" fmla="*/ 605836 w 676275"/>
              <a:gd name="connsiteY5" fmla="*/ 480536 h 666750"/>
              <a:gd name="connsiteX6" fmla="*/ 544876 w 676275"/>
              <a:gd name="connsiteY6" fmla="*/ 507206 h 666750"/>
              <a:gd name="connsiteX7" fmla="*/ 475343 w 676275"/>
              <a:gd name="connsiteY7" fmla="*/ 516731 h 666750"/>
              <a:gd name="connsiteX8" fmla="*/ 456293 w 676275"/>
              <a:gd name="connsiteY8" fmla="*/ 515779 h 666750"/>
              <a:gd name="connsiteX9" fmla="*/ 446768 w 676275"/>
              <a:gd name="connsiteY9" fmla="*/ 514826 h 666750"/>
              <a:gd name="connsiteX10" fmla="*/ 442958 w 676275"/>
              <a:gd name="connsiteY10" fmla="*/ 514826 h 666750"/>
              <a:gd name="connsiteX11" fmla="*/ 441053 w 676275"/>
              <a:gd name="connsiteY11" fmla="*/ 514826 h 666750"/>
              <a:gd name="connsiteX12" fmla="*/ 440101 w 676275"/>
              <a:gd name="connsiteY12" fmla="*/ 514826 h 666750"/>
              <a:gd name="connsiteX13" fmla="*/ 422003 w 676275"/>
              <a:gd name="connsiteY13" fmla="*/ 511016 h 666750"/>
              <a:gd name="connsiteX14" fmla="*/ 406763 w 676275"/>
              <a:gd name="connsiteY14" fmla="*/ 507206 h 666750"/>
              <a:gd name="connsiteX15" fmla="*/ 339136 w 676275"/>
              <a:gd name="connsiteY15" fmla="*/ 472916 h 666750"/>
              <a:gd name="connsiteX16" fmla="*/ 220073 w 676275"/>
              <a:gd name="connsiteY16" fmla="*/ 348139 h 666750"/>
              <a:gd name="connsiteX17" fmla="*/ 132443 w 676275"/>
              <a:gd name="connsiteY17" fmla="*/ 202406 h 666750"/>
              <a:gd name="connsiteX18" fmla="*/ 56243 w 676275"/>
              <a:gd name="connsiteY18" fmla="*/ 22384 h 666750"/>
              <a:gd name="connsiteX19" fmla="*/ 27668 w 676275"/>
              <a:gd name="connsiteY19" fmla="*/ 7144 h 666750"/>
              <a:gd name="connsiteX20" fmla="*/ 7666 w 676275"/>
              <a:gd name="connsiteY20" fmla="*/ 18574 h 666750"/>
              <a:gd name="connsiteX21" fmla="*/ 171496 w 676275"/>
              <a:gd name="connsiteY21" fmla="*/ 346234 h 666750"/>
              <a:gd name="connsiteX22" fmla="*/ 299131 w 676275"/>
              <a:gd name="connsiteY22" fmla="*/ 481489 h 666750"/>
              <a:gd name="connsiteX23" fmla="*/ 467723 w 676275"/>
              <a:gd name="connsiteY23" fmla="*/ 543401 h 666750"/>
              <a:gd name="connsiteX24" fmla="*/ 576308 w 676275"/>
              <a:gd name="connsiteY24" fmla="*/ 531971 h 666750"/>
              <a:gd name="connsiteX25" fmla="*/ 510586 w 676275"/>
              <a:gd name="connsiteY25" fmla="*/ 642461 h 666750"/>
              <a:gd name="connsiteX26" fmla="*/ 524873 w 676275"/>
              <a:gd name="connsiteY26" fmla="*/ 661511 h 666750"/>
              <a:gd name="connsiteX27" fmla="*/ 556306 w 676275"/>
              <a:gd name="connsiteY27" fmla="*/ 659606 h 666750"/>
              <a:gd name="connsiteX28" fmla="*/ 660128 w 676275"/>
              <a:gd name="connsiteY28" fmla="*/ 490061 h 666750"/>
              <a:gd name="connsiteX29" fmla="*/ 669653 w 676275"/>
              <a:gd name="connsiteY29" fmla="*/ 482441 h 666750"/>
              <a:gd name="connsiteX30" fmla="*/ 668701 w 676275"/>
              <a:gd name="connsiteY30" fmla="*/ 476726 h 666750"/>
              <a:gd name="connsiteX31" fmla="*/ 670606 w 676275"/>
              <a:gd name="connsiteY31" fmla="*/ 473869 h 666750"/>
              <a:gd name="connsiteX32" fmla="*/ 626791 w 676275"/>
              <a:gd name="connsiteY32" fmla="*/ 45672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6275" h="666750">
                <a:moveTo>
                  <a:pt x="626791" y="456724"/>
                </a:moveTo>
                <a:cubicBezTo>
                  <a:pt x="625838" y="457676"/>
                  <a:pt x="625838" y="458629"/>
                  <a:pt x="624886" y="459581"/>
                </a:cubicBezTo>
                <a:cubicBezTo>
                  <a:pt x="582023" y="450056"/>
                  <a:pt x="540113" y="436721"/>
                  <a:pt x="500108" y="418624"/>
                </a:cubicBezTo>
                <a:cubicBezTo>
                  <a:pt x="490583" y="413861"/>
                  <a:pt x="476296" y="410051"/>
                  <a:pt x="465818" y="415766"/>
                </a:cubicBezTo>
                <a:cubicBezTo>
                  <a:pt x="456293" y="421481"/>
                  <a:pt x="463913" y="431006"/>
                  <a:pt x="470581" y="433864"/>
                </a:cubicBezTo>
                <a:cubicBezTo>
                  <a:pt x="514396" y="453866"/>
                  <a:pt x="559163" y="469106"/>
                  <a:pt x="605836" y="480536"/>
                </a:cubicBezTo>
                <a:cubicBezTo>
                  <a:pt x="586786" y="491966"/>
                  <a:pt x="566783" y="501491"/>
                  <a:pt x="544876" y="507206"/>
                </a:cubicBezTo>
                <a:cubicBezTo>
                  <a:pt x="522968" y="513874"/>
                  <a:pt x="496298" y="516731"/>
                  <a:pt x="475343" y="516731"/>
                </a:cubicBezTo>
                <a:cubicBezTo>
                  <a:pt x="468676" y="516731"/>
                  <a:pt x="462961" y="516731"/>
                  <a:pt x="456293" y="515779"/>
                </a:cubicBezTo>
                <a:cubicBezTo>
                  <a:pt x="453436" y="515779"/>
                  <a:pt x="449626" y="514826"/>
                  <a:pt x="446768" y="514826"/>
                </a:cubicBezTo>
                <a:cubicBezTo>
                  <a:pt x="445816" y="514826"/>
                  <a:pt x="443911" y="514826"/>
                  <a:pt x="442958" y="514826"/>
                </a:cubicBezTo>
                <a:cubicBezTo>
                  <a:pt x="442006" y="514826"/>
                  <a:pt x="442006" y="514826"/>
                  <a:pt x="441053" y="514826"/>
                </a:cubicBezTo>
                <a:cubicBezTo>
                  <a:pt x="441053" y="514826"/>
                  <a:pt x="440101" y="514826"/>
                  <a:pt x="440101" y="514826"/>
                </a:cubicBezTo>
                <a:cubicBezTo>
                  <a:pt x="434386" y="513874"/>
                  <a:pt x="427718" y="512921"/>
                  <a:pt x="422003" y="511016"/>
                </a:cubicBezTo>
                <a:cubicBezTo>
                  <a:pt x="414383" y="509111"/>
                  <a:pt x="413431" y="509111"/>
                  <a:pt x="406763" y="507206"/>
                </a:cubicBezTo>
                <a:cubicBezTo>
                  <a:pt x="382951" y="499586"/>
                  <a:pt x="361043" y="488156"/>
                  <a:pt x="339136" y="472916"/>
                </a:cubicBezTo>
                <a:cubicBezTo>
                  <a:pt x="292463" y="439579"/>
                  <a:pt x="253411" y="394811"/>
                  <a:pt x="220073" y="348139"/>
                </a:cubicBezTo>
                <a:cubicBezTo>
                  <a:pt x="186736" y="302419"/>
                  <a:pt x="157208" y="252889"/>
                  <a:pt x="132443" y="202406"/>
                </a:cubicBezTo>
                <a:cubicBezTo>
                  <a:pt x="103868" y="144304"/>
                  <a:pt x="79103" y="83344"/>
                  <a:pt x="56243" y="22384"/>
                </a:cubicBezTo>
                <a:cubicBezTo>
                  <a:pt x="52433" y="11906"/>
                  <a:pt x="38146" y="8096"/>
                  <a:pt x="27668" y="7144"/>
                </a:cubicBezTo>
                <a:cubicBezTo>
                  <a:pt x="21953" y="7144"/>
                  <a:pt x="3856" y="8096"/>
                  <a:pt x="7666" y="18574"/>
                </a:cubicBezTo>
                <a:cubicBezTo>
                  <a:pt x="50528" y="132874"/>
                  <a:pt x="99106" y="247174"/>
                  <a:pt x="171496" y="346234"/>
                </a:cubicBezTo>
                <a:cubicBezTo>
                  <a:pt x="207691" y="395764"/>
                  <a:pt x="249601" y="444341"/>
                  <a:pt x="299131" y="481489"/>
                </a:cubicBezTo>
                <a:cubicBezTo>
                  <a:pt x="348661" y="517684"/>
                  <a:pt x="406763" y="538639"/>
                  <a:pt x="467723" y="543401"/>
                </a:cubicBezTo>
                <a:cubicBezTo>
                  <a:pt x="503918" y="545306"/>
                  <a:pt x="541066" y="542449"/>
                  <a:pt x="576308" y="531971"/>
                </a:cubicBezTo>
                <a:cubicBezTo>
                  <a:pt x="553448" y="568166"/>
                  <a:pt x="531541" y="605314"/>
                  <a:pt x="510586" y="642461"/>
                </a:cubicBezTo>
                <a:cubicBezTo>
                  <a:pt x="505823" y="651986"/>
                  <a:pt x="517253" y="658654"/>
                  <a:pt x="524873" y="661511"/>
                </a:cubicBezTo>
                <a:cubicBezTo>
                  <a:pt x="531541" y="664369"/>
                  <a:pt x="551543" y="668179"/>
                  <a:pt x="556306" y="659606"/>
                </a:cubicBezTo>
                <a:cubicBezTo>
                  <a:pt x="588691" y="601504"/>
                  <a:pt x="622981" y="545306"/>
                  <a:pt x="660128" y="490061"/>
                </a:cubicBezTo>
                <a:cubicBezTo>
                  <a:pt x="664891" y="489109"/>
                  <a:pt x="668701" y="487204"/>
                  <a:pt x="669653" y="482441"/>
                </a:cubicBezTo>
                <a:cubicBezTo>
                  <a:pt x="670606" y="480536"/>
                  <a:pt x="669653" y="478631"/>
                  <a:pt x="668701" y="476726"/>
                </a:cubicBezTo>
                <a:cubicBezTo>
                  <a:pt x="669653" y="475774"/>
                  <a:pt x="669653" y="474821"/>
                  <a:pt x="670606" y="473869"/>
                </a:cubicBezTo>
                <a:cubicBezTo>
                  <a:pt x="683941" y="457676"/>
                  <a:pt x="636316" y="443389"/>
                  <a:pt x="626791" y="4567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es-ES"/>
          </a:p>
        </p:txBody>
      </p:sp>
      <p:sp>
        <p:nvSpPr>
          <p:cNvPr id="36" name="Rectángulo 35" descr="Cuadro de instrucciones en segundo plano">
            <a:extLst>
              <a:ext uri="{FF2B5EF4-FFF2-40B4-BE49-F238E27FC236}">
                <a16:creationId xmlns:a16="http://schemas.microsoft.com/office/drawing/2014/main" id="{076CBD10-D15D-4FC1-8D9B-B4BEB3C1E3E5}"/>
              </a:ext>
            </a:extLst>
          </p:cNvPr>
          <p:cNvSpPr/>
          <p:nvPr/>
        </p:nvSpPr>
        <p:spPr>
          <a:xfrm>
            <a:off x="78734" y="4335681"/>
            <a:ext cx="8126850" cy="24347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35" name="Gráfico 34" title="Icono de un puntero">
            <a:extLst>
              <a:ext uri="{FF2B5EF4-FFF2-40B4-BE49-F238E27FC236}">
                <a16:creationId xmlns:a16="http://schemas.microsoft.com/office/drawing/2014/main" id="{FE77A636-0A2F-43A6-A666-027B31BBE4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289" y="6034574"/>
            <a:ext cx="199025" cy="199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77468149-E481-49FB-BBD0-8BC1BFB340AB}"/>
              </a:ext>
            </a:extLst>
          </p:cNvPr>
          <p:cNvGrpSpPr/>
          <p:nvPr/>
        </p:nvGrpSpPr>
        <p:grpSpPr>
          <a:xfrm>
            <a:off x="18790" y="-60962"/>
            <a:ext cx="12154420" cy="6848403"/>
            <a:chOff x="37580" y="9597"/>
            <a:chExt cx="12154420" cy="6848403"/>
          </a:xfrm>
        </p:grpSpPr>
        <p:sp>
          <p:nvSpPr>
            <p:cNvPr id="43" name="Elipse 42" title="Gráficos circulares en segundo plano">
              <a:extLst>
                <a:ext uri="{FF2B5EF4-FFF2-40B4-BE49-F238E27FC236}">
                  <a16:creationId xmlns:a16="http://schemas.microsoft.com/office/drawing/2014/main" id="{C4AAE0A8-79D5-440B-B812-5976D3EDBD0C}"/>
                </a:ext>
              </a:extLst>
            </p:cNvPr>
            <p:cNvSpPr/>
            <p:nvPr/>
          </p:nvSpPr>
          <p:spPr>
            <a:xfrm>
              <a:off x="3630478" y="200418"/>
              <a:ext cx="426811" cy="4268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b="1"/>
                <a:t>1</a:t>
              </a:r>
            </a:p>
          </p:txBody>
        </p:sp>
        <p:sp>
          <p:nvSpPr>
            <p:cNvPr id="45" name="Elipse 44" title="Gráficos circulares en segundo plano">
              <a:extLst>
                <a:ext uri="{FF2B5EF4-FFF2-40B4-BE49-F238E27FC236}">
                  <a16:creationId xmlns:a16="http://schemas.microsoft.com/office/drawing/2014/main" id="{840F97B3-0E1D-40DC-BF8C-2D40E7DDC61C}"/>
                </a:ext>
              </a:extLst>
            </p:cNvPr>
            <p:cNvSpPr/>
            <p:nvPr/>
          </p:nvSpPr>
          <p:spPr>
            <a:xfrm>
              <a:off x="7814148" y="200417"/>
              <a:ext cx="426811" cy="4268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b="1" dirty="0"/>
                <a:t>2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DDD4513-D9BF-467F-9433-9738259D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34" y="9597"/>
              <a:ext cx="2957164" cy="4177558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3159157-75BC-4651-B8DD-6AC747DE5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2888" y="641907"/>
              <a:ext cx="4677277" cy="35636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0C0C9BA-55DF-4A31-B43A-BE392CD9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20567" y="686660"/>
              <a:ext cx="3526935" cy="351617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6875161-BC2A-4747-B127-26F8AFA3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580" y="4187154"/>
              <a:ext cx="2877635" cy="267084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4D68605-FBF3-4E5B-89EE-06868222A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41077" y="4201184"/>
              <a:ext cx="4804950" cy="2656816"/>
            </a:xfrm>
            <a:prstGeom prst="rect">
              <a:avLst/>
            </a:prstGeom>
          </p:spPr>
        </p:pic>
        <p:sp>
          <p:nvSpPr>
            <p:cNvPr id="47" name="Elipse 46" title="Gráficos circulares en segundo plano">
              <a:extLst>
                <a:ext uri="{FF2B5EF4-FFF2-40B4-BE49-F238E27FC236}">
                  <a16:creationId xmlns:a16="http://schemas.microsoft.com/office/drawing/2014/main" id="{C61D6D0D-2760-44E6-AF63-4598253C3FDD}"/>
                </a:ext>
              </a:extLst>
            </p:cNvPr>
            <p:cNvSpPr/>
            <p:nvPr/>
          </p:nvSpPr>
          <p:spPr>
            <a:xfrm>
              <a:off x="5389142" y="4209821"/>
              <a:ext cx="426811" cy="397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b="1" dirty="0"/>
                <a:t>3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DF2D750-7D6C-4548-B618-04FDEA7C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42812" y="4142236"/>
              <a:ext cx="4649188" cy="2715763"/>
            </a:xfrm>
            <a:prstGeom prst="rect">
              <a:avLst/>
            </a:prstGeom>
          </p:spPr>
        </p:pic>
        <p:sp>
          <p:nvSpPr>
            <p:cNvPr id="48" name="Elipse 47" title="Gráficos circulares en segundo plano">
              <a:extLst>
                <a:ext uri="{FF2B5EF4-FFF2-40B4-BE49-F238E27FC236}">
                  <a16:creationId xmlns:a16="http://schemas.microsoft.com/office/drawing/2014/main" id="{1BFC91D6-3295-4035-833B-967140B56D4D}"/>
                </a:ext>
              </a:extLst>
            </p:cNvPr>
            <p:cNvSpPr/>
            <p:nvPr/>
          </p:nvSpPr>
          <p:spPr>
            <a:xfrm>
              <a:off x="11585835" y="5651032"/>
              <a:ext cx="426811" cy="397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59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1CD41-A1B7-4663-85EF-86820BD10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1AB778-8498-4E6D-A06C-4AE3532B6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97" y="2311853"/>
            <a:ext cx="39909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D673CA-2289-417C-BBAA-45E86F3B5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3</a:t>
            </a:fld>
            <a:endParaRPr lang="es-ES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4A4ADBB-A975-4AF4-8661-003C75BC1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0" y="388439"/>
            <a:ext cx="12219239" cy="67323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1AF568-9D5C-47C0-84CC-A8F65CBCE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39" y="0"/>
            <a:ext cx="12219239" cy="5561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F97AF35-9180-428E-8AC1-DA66C2CB9D7B}"/>
              </a:ext>
            </a:extLst>
          </p:cNvPr>
          <p:cNvCxnSpPr/>
          <p:nvPr/>
        </p:nvCxnSpPr>
        <p:spPr>
          <a:xfrm flipH="1">
            <a:off x="2054945" y="2793967"/>
            <a:ext cx="1517716" cy="11312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0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653D75-7434-404E-8246-D43C1E38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15"/>
            <a:ext cx="12192000" cy="71603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5449B2-A8CE-4BD6-883E-63EDAE3FD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046" y="2369178"/>
            <a:ext cx="1944793" cy="10668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3A98DE-0A57-4EA7-9C4D-665E0A0E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063" y="2500515"/>
            <a:ext cx="1944793" cy="10668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BC6016B-FFE2-4593-AE61-F1FE738A1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5" y="-94889"/>
            <a:ext cx="12019176" cy="553629"/>
          </a:xfrm>
          <a:prstGeom prst="roundRect">
            <a:avLst>
              <a:gd name="adj" fmla="val 11111"/>
            </a:avLst>
          </a:prstGeom>
          <a:noFill/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sz="4800" dirty="0"/>
              <a:t>Opción de línea divisoria de sección 2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Lorem ipsum dolor sit amet, consectetur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622EE8-E93E-432F-A0DB-5D55682BDFAD}"/>
              </a:ext>
            </a:extLst>
          </p:cNvPr>
          <p:cNvSpPr txBox="1"/>
          <p:nvPr/>
        </p:nvSpPr>
        <p:spPr>
          <a:xfrm>
            <a:off x="0" y="-7978"/>
            <a:ext cx="12192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	</a:t>
            </a:r>
            <a:r>
              <a:rPr lang="es-ES" b="1" dirty="0"/>
              <a:t>INCORPORACIÓN DE USUARIOS AL SISTEMA</a:t>
            </a: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50E76060-DCC4-479A-9C9E-120A621164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r="8569"/>
          <a:stretch>
            <a:fillRect/>
          </a:stretch>
        </p:blipFill>
        <p:spPr>
          <a:xfrm>
            <a:off x="-1" y="361354"/>
            <a:ext cx="12191999" cy="7867287"/>
          </a:xfrm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F788F35-1738-4E4E-9CB4-8253190BC13E}"/>
              </a:ext>
            </a:extLst>
          </p:cNvPr>
          <p:cNvCxnSpPr/>
          <p:nvPr/>
        </p:nvCxnSpPr>
        <p:spPr>
          <a:xfrm flipH="1">
            <a:off x="505326" y="2087837"/>
            <a:ext cx="385010" cy="4692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1655C9E-3E6C-45E7-80B7-6F12AFBB9F4C}"/>
              </a:ext>
            </a:extLst>
          </p:cNvPr>
          <p:cNvCxnSpPr/>
          <p:nvPr/>
        </p:nvCxnSpPr>
        <p:spPr>
          <a:xfrm flipH="1">
            <a:off x="1326458" y="2087837"/>
            <a:ext cx="385010" cy="4692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8EEB0CA-92A9-4C14-8B68-2317F4AF7ED6}"/>
              </a:ext>
            </a:extLst>
          </p:cNvPr>
          <p:cNvCxnSpPr>
            <a:cxnSpLocks/>
          </p:cNvCxnSpPr>
          <p:nvPr/>
        </p:nvCxnSpPr>
        <p:spPr>
          <a:xfrm flipH="1">
            <a:off x="2035363" y="2170332"/>
            <a:ext cx="334858" cy="3867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E497E27-F2B5-4871-815D-D5DB3D108372}"/>
              </a:ext>
            </a:extLst>
          </p:cNvPr>
          <p:cNvCxnSpPr>
            <a:cxnSpLocks/>
          </p:cNvCxnSpPr>
          <p:nvPr/>
        </p:nvCxnSpPr>
        <p:spPr>
          <a:xfrm flipH="1">
            <a:off x="3260558" y="2087837"/>
            <a:ext cx="356355" cy="4238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5D195B8-4298-41E9-8E5E-79350730D458}"/>
              </a:ext>
            </a:extLst>
          </p:cNvPr>
          <p:cNvCxnSpPr/>
          <p:nvPr/>
        </p:nvCxnSpPr>
        <p:spPr>
          <a:xfrm flipH="1">
            <a:off x="8771021" y="2557069"/>
            <a:ext cx="742051" cy="19279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Comparación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s-ES" dirty="0"/>
              <a:t>Lorem ipsum dolor sit amet, consectetur adipiscing elit. 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6</a:t>
            </a:fld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DA39533-1792-4F26-B120-041242136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478B48F-BDC8-40FE-8285-5A216D423293}"/>
              </a:ext>
            </a:extLst>
          </p:cNvPr>
          <p:cNvSpPr txBox="1"/>
          <p:nvPr/>
        </p:nvSpPr>
        <p:spPr>
          <a:xfrm>
            <a:off x="2366128" y="0"/>
            <a:ext cx="9825871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 MATRICULACIÓN DE  ALUMNOS</a:t>
            </a: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>
          <a:xfrm>
            <a:off x="9980476" y="801278"/>
            <a:ext cx="2211524" cy="5390722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7</a:t>
            </a:fld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9F72C10-82E7-4F4D-B6FF-1E8E9A589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22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C7D4B5E-E67C-43C9-8C73-1BACA35CD3EF}"/>
              </a:ext>
            </a:extLst>
          </p:cNvPr>
          <p:cNvSpPr txBox="1"/>
          <p:nvPr/>
        </p:nvSpPr>
        <p:spPr>
          <a:xfrm>
            <a:off x="0" y="122548"/>
            <a:ext cx="12192000" cy="67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0F7692-9318-4B55-9836-F93ACF90DC5C}"/>
              </a:ext>
            </a:extLst>
          </p:cNvPr>
          <p:cNvSpPr txBox="1"/>
          <p:nvPr/>
        </p:nvSpPr>
        <p:spPr>
          <a:xfrm>
            <a:off x="2306052" y="0"/>
            <a:ext cx="9885947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 CONFIGURACIÓN DEL CALIFICADOR  POR EVALUACIONES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5E66399-B244-4755-891D-6218C587A448}"/>
              </a:ext>
            </a:extLst>
          </p:cNvPr>
          <p:cNvCxnSpPr>
            <a:cxnSpLocks/>
          </p:cNvCxnSpPr>
          <p:nvPr/>
        </p:nvCxnSpPr>
        <p:spPr>
          <a:xfrm flipH="1">
            <a:off x="7062538" y="1600200"/>
            <a:ext cx="998620" cy="5775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600F1F4-6C25-4C77-9BF7-D3B01131B072}"/>
              </a:ext>
            </a:extLst>
          </p:cNvPr>
          <p:cNvCxnSpPr>
            <a:cxnSpLocks/>
          </p:cNvCxnSpPr>
          <p:nvPr/>
        </p:nvCxnSpPr>
        <p:spPr>
          <a:xfrm flipH="1">
            <a:off x="7062538" y="2775935"/>
            <a:ext cx="998620" cy="5775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D7BCEFB-82F1-45E5-B919-20FD92D5715E}"/>
              </a:ext>
            </a:extLst>
          </p:cNvPr>
          <p:cNvCxnSpPr>
            <a:cxnSpLocks/>
          </p:cNvCxnSpPr>
          <p:nvPr/>
        </p:nvCxnSpPr>
        <p:spPr>
          <a:xfrm flipH="1">
            <a:off x="7062538" y="3810000"/>
            <a:ext cx="998620" cy="5775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4E9F88C6-2433-475B-A3AF-CB44B1B15B4F}"/>
              </a:ext>
            </a:extLst>
          </p:cNvPr>
          <p:cNvCxnSpPr>
            <a:cxnSpLocks/>
          </p:cNvCxnSpPr>
          <p:nvPr/>
        </p:nvCxnSpPr>
        <p:spPr>
          <a:xfrm flipH="1">
            <a:off x="8406064" y="5209674"/>
            <a:ext cx="449178" cy="248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786BBC3-8C23-4ABF-AC82-13B93AA31C4F}"/>
              </a:ext>
            </a:extLst>
          </p:cNvPr>
          <p:cNvCxnSpPr>
            <a:cxnSpLocks/>
          </p:cNvCxnSpPr>
          <p:nvPr/>
        </p:nvCxnSpPr>
        <p:spPr>
          <a:xfrm flipH="1">
            <a:off x="1856875" y="5209674"/>
            <a:ext cx="449178" cy="2486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7220BEF-B9C4-427E-B0E8-A352090C1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5" y="-4134713"/>
            <a:ext cx="12192000" cy="1099271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702A7E9-5395-4CCB-BCDD-02D58ADBBB48}"/>
              </a:ext>
            </a:extLst>
          </p:cNvPr>
          <p:cNvSpPr txBox="1"/>
          <p:nvPr/>
        </p:nvSpPr>
        <p:spPr>
          <a:xfrm>
            <a:off x="2669356" y="-1"/>
            <a:ext cx="9522643" cy="3757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CONFIGURACIÓN DEL CALIFICADOR POR EVALUACION(1ª)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3E83F0C-2C65-4C53-B719-1061DE18BED0}"/>
              </a:ext>
            </a:extLst>
          </p:cNvPr>
          <p:cNvCxnSpPr>
            <a:cxnSpLocks/>
          </p:cNvCxnSpPr>
          <p:nvPr/>
        </p:nvCxnSpPr>
        <p:spPr>
          <a:xfrm flipH="1">
            <a:off x="6829389" y="707703"/>
            <a:ext cx="846758" cy="4111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27CEF2D-2C55-4407-8DA5-6962733386E2}"/>
              </a:ext>
            </a:extLst>
          </p:cNvPr>
          <p:cNvCxnSpPr>
            <a:cxnSpLocks/>
          </p:cNvCxnSpPr>
          <p:nvPr/>
        </p:nvCxnSpPr>
        <p:spPr>
          <a:xfrm flipH="1">
            <a:off x="6829389" y="1142032"/>
            <a:ext cx="846758" cy="4111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762D88C-865F-4B34-8501-85128D9DF77D}"/>
              </a:ext>
            </a:extLst>
          </p:cNvPr>
          <p:cNvCxnSpPr>
            <a:cxnSpLocks/>
          </p:cNvCxnSpPr>
          <p:nvPr/>
        </p:nvCxnSpPr>
        <p:spPr>
          <a:xfrm flipH="1">
            <a:off x="6829389" y="2669524"/>
            <a:ext cx="846758" cy="4111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EAD64AB-5C3E-4EB6-97B8-9627361DD11A}"/>
              </a:ext>
            </a:extLst>
          </p:cNvPr>
          <p:cNvCxnSpPr>
            <a:cxnSpLocks/>
          </p:cNvCxnSpPr>
          <p:nvPr/>
        </p:nvCxnSpPr>
        <p:spPr>
          <a:xfrm flipH="1">
            <a:off x="6829389" y="3566256"/>
            <a:ext cx="846758" cy="4111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D95F01F-8C64-4309-B6F7-7ADF869826E7}"/>
              </a:ext>
            </a:extLst>
          </p:cNvPr>
          <p:cNvCxnSpPr>
            <a:cxnSpLocks/>
          </p:cNvCxnSpPr>
          <p:nvPr/>
        </p:nvCxnSpPr>
        <p:spPr>
          <a:xfrm flipH="1">
            <a:off x="6829389" y="3117890"/>
            <a:ext cx="846758" cy="4111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2B1583F-F4EA-4479-A259-A2A91BFFC4FF}"/>
              </a:ext>
            </a:extLst>
          </p:cNvPr>
          <p:cNvCxnSpPr>
            <a:cxnSpLocks/>
          </p:cNvCxnSpPr>
          <p:nvPr/>
        </p:nvCxnSpPr>
        <p:spPr>
          <a:xfrm flipH="1">
            <a:off x="6877515" y="4014622"/>
            <a:ext cx="846758" cy="4111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2D8A31CE-A82A-4917-B518-7904E6BDD7F3}"/>
              </a:ext>
            </a:extLst>
          </p:cNvPr>
          <p:cNvCxnSpPr>
            <a:cxnSpLocks/>
          </p:cNvCxnSpPr>
          <p:nvPr/>
        </p:nvCxnSpPr>
        <p:spPr>
          <a:xfrm flipV="1">
            <a:off x="4920916" y="818149"/>
            <a:ext cx="1443789" cy="59860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4A2A2C8-0C8C-4B1A-9F65-6A87767BA804}"/>
              </a:ext>
            </a:extLst>
          </p:cNvPr>
          <p:cNvCxnSpPr>
            <a:cxnSpLocks/>
          </p:cNvCxnSpPr>
          <p:nvPr/>
        </p:nvCxnSpPr>
        <p:spPr>
          <a:xfrm flipV="1">
            <a:off x="4920916" y="819548"/>
            <a:ext cx="1443789" cy="59860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3EA0826-EC13-43B1-BE7B-2EA6D9CE88A7}"/>
              </a:ext>
            </a:extLst>
          </p:cNvPr>
          <p:cNvCxnSpPr>
            <a:cxnSpLocks/>
          </p:cNvCxnSpPr>
          <p:nvPr/>
        </p:nvCxnSpPr>
        <p:spPr>
          <a:xfrm flipV="1">
            <a:off x="4920916" y="2519285"/>
            <a:ext cx="1443789" cy="59860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D477FA51-4C8D-49B9-807A-672EF6161D73}"/>
              </a:ext>
            </a:extLst>
          </p:cNvPr>
          <p:cNvCxnSpPr>
            <a:cxnSpLocks/>
          </p:cNvCxnSpPr>
          <p:nvPr/>
        </p:nvCxnSpPr>
        <p:spPr>
          <a:xfrm flipV="1">
            <a:off x="7483642" y="2111474"/>
            <a:ext cx="709057" cy="2401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4A9D8979-D46B-4054-AAEB-C08366B01E67}"/>
              </a:ext>
            </a:extLst>
          </p:cNvPr>
          <p:cNvCxnSpPr>
            <a:cxnSpLocks/>
          </p:cNvCxnSpPr>
          <p:nvPr/>
        </p:nvCxnSpPr>
        <p:spPr>
          <a:xfrm flipV="1">
            <a:off x="7483642" y="4965025"/>
            <a:ext cx="709057" cy="2401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DEAE1789-C00D-4BD9-B0E8-4A0CF523056F}"/>
              </a:ext>
            </a:extLst>
          </p:cNvPr>
          <p:cNvCxnSpPr>
            <a:cxnSpLocks/>
          </p:cNvCxnSpPr>
          <p:nvPr/>
        </p:nvCxnSpPr>
        <p:spPr>
          <a:xfrm flipV="1">
            <a:off x="7369744" y="5520343"/>
            <a:ext cx="709057" cy="2401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9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A50A5B2-560E-420D-B5D3-6EAD699A8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62E2427-BAC4-4A43-B9B6-4322747F53E8}"/>
              </a:ext>
            </a:extLst>
          </p:cNvPr>
          <p:cNvSpPr txBox="1"/>
          <p:nvPr/>
        </p:nvSpPr>
        <p:spPr>
          <a:xfrm>
            <a:off x="2356701" y="0"/>
            <a:ext cx="98352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 CALIFICACIÓN DE  EXÁMENES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D69F3C5-73C5-4367-AAE1-6608408B8DED}"/>
              </a:ext>
            </a:extLst>
          </p:cNvPr>
          <p:cNvCxnSpPr>
            <a:cxnSpLocks/>
          </p:cNvCxnSpPr>
          <p:nvPr/>
        </p:nvCxnSpPr>
        <p:spPr>
          <a:xfrm flipH="1">
            <a:off x="4150895" y="2141621"/>
            <a:ext cx="1528011" cy="8181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15F39D94-21A6-4D64-B95A-22E56FE33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36682">
            <a:off x="10216977" y="2411081"/>
            <a:ext cx="1792379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53_TF16411245.potx" id="{E8952088-D048-4073-95D4-0558EE9F43E6}" vid="{C7DF3C0D-9A30-4C51-86AE-01ED9D78E13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fb0879af-3eba-417a-a55a-ffe6dcd6ca77"/>
    <ds:schemaRef ds:uri="http://purl.org/dc/dcmitype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schemas.microsoft.com/office/infopath/2007/PartnerControl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minimalista con colores</Template>
  <TotalTime>0</TotalTime>
  <Words>166</Words>
  <Application>Microsoft Office PowerPoint</Application>
  <PresentationFormat>Panorámica</PresentationFormat>
  <Paragraphs>54</Paragraphs>
  <Slides>21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Opción de línea divisoria de sección 2</vt:lpstr>
      <vt:lpstr>Comparación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2018-12-01T13:12:56Z</dcterms:created>
  <dcterms:modified xsi:type="dcterms:W3CDTF">2019-01-28T12:28:21Z</dcterms:modified>
</cp:coreProperties>
</file>