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PROSA MEDIEVAL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PAOLA MOHEDANO ROMERO </a:t>
            </a:r>
          </a:p>
        </p:txBody>
      </p:sp>
    </p:spTree>
    <p:extLst>
      <p:ext uri="{BB962C8B-B14F-4D97-AF65-F5344CB8AC3E}">
        <p14:creationId xmlns="" xmlns:p14="http://schemas.microsoft.com/office/powerpoint/2010/main" val="419550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COMIENZO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497497"/>
            <a:ext cx="10178322" cy="4382096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Las primeras muestras en prosa que encontramos en castellano datan del reinado de </a:t>
            </a:r>
            <a:r>
              <a:rPr lang="es-ES" b="1" dirty="0"/>
              <a:t>Fernando III </a:t>
            </a:r>
            <a:r>
              <a:rPr lang="es-ES" dirty="0"/>
              <a:t>(1217-1253). Son textos breves de carácter jurídico e histórico</a:t>
            </a:r>
          </a:p>
          <a:p>
            <a:r>
              <a:rPr lang="es-ES" dirty="0"/>
              <a:t>.</a:t>
            </a:r>
            <a:r>
              <a:rPr lang="es-ES" b="1" dirty="0"/>
              <a:t>Alfonso X el sabio </a:t>
            </a:r>
            <a:r>
              <a:rPr lang="es-ES" dirty="0"/>
              <a:t>dirigió la escuela de traductores de Toledo. Durante su reinado se fijó una 1ª norma escrita para la lengua castellana y se elevó el castellano frente al latín.</a:t>
            </a:r>
          </a:p>
          <a:p>
            <a:r>
              <a:rPr lang="es-ES" b="1" dirty="0"/>
              <a:t>Infante Don Juan Manuel</a:t>
            </a:r>
            <a:r>
              <a:rPr lang="es-ES" dirty="0"/>
              <a:t>: Sobrino de Alfonso X. Fue el primer autor literario que tiene consciencia como escritor. Su obra más importante es El Conde Lucanor.</a:t>
            </a:r>
          </a:p>
        </p:txBody>
      </p:sp>
    </p:spTree>
    <p:extLst>
      <p:ext uri="{BB962C8B-B14F-4D97-AF65-F5344CB8AC3E}">
        <p14:creationId xmlns="" xmlns:p14="http://schemas.microsoft.com/office/powerpoint/2010/main" val="51165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CARACTERÍSTICAS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CARÁCTER HISTÓTICO: parten de datos históricos </a:t>
            </a:r>
          </a:p>
          <a:p>
            <a:r>
              <a:rPr lang="es-ES" dirty="0"/>
              <a:t>FUNCIÓN INFORMATIVA</a:t>
            </a:r>
          </a:p>
          <a:p>
            <a:r>
              <a:rPr lang="es-ES" dirty="0"/>
              <a:t>INTENCIÓN PROPAGANDÍSTICA: política, religiosa, etc...</a:t>
            </a:r>
          </a:p>
          <a:p>
            <a:r>
              <a:rPr lang="es-ES" dirty="0"/>
              <a:t>TRANSMISIÓN ORAL POR PARTE DE JUGLARES</a:t>
            </a:r>
          </a:p>
          <a:p>
            <a:r>
              <a:rPr lang="es-ES" dirty="0"/>
              <a:t>DOS ESCUELAS Y OFICIOS DISTINTOS</a:t>
            </a:r>
          </a:p>
          <a:p>
            <a:pPr marL="1828800" lvl="4" indent="0">
              <a:buNone/>
            </a:pPr>
            <a:endParaRPr lang="es-ES" dirty="0"/>
          </a:p>
          <a:p>
            <a:pPr marL="1828800" lvl="4" indent="0">
              <a:buNone/>
            </a:pPr>
            <a:r>
              <a:rPr lang="es-ES" dirty="0"/>
              <a:t>MESTER				MESTER DE CLERECÍA</a:t>
            </a:r>
          </a:p>
          <a:p>
            <a:pPr marL="1828800" lvl="4" indent="0">
              <a:buNone/>
            </a:pPr>
            <a:r>
              <a:rPr lang="es-ES" dirty="0"/>
              <a:t> DE JUGLARÍA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Nube 3"/>
          <p:cNvSpPr/>
          <p:nvPr/>
        </p:nvSpPr>
        <p:spPr>
          <a:xfrm>
            <a:off x="2491409" y="4505739"/>
            <a:ext cx="2358887" cy="1126435"/>
          </a:xfrm>
          <a:prstGeom prst="cloud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865" y="4306957"/>
            <a:ext cx="2485109" cy="12303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5285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PROSA ALFONSÍ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364975"/>
            <a:ext cx="10178322" cy="4514618"/>
          </a:xfrm>
        </p:spPr>
        <p:txBody>
          <a:bodyPr/>
          <a:lstStyle/>
          <a:p>
            <a:r>
              <a:rPr lang="es-ES" dirty="0"/>
              <a:t>El llamado castellano alfonsí fue el resultado de la labor regia de Alfonso X (hijo del rey Fernando III). En su reino podía tener a su alcance toda una tradición </a:t>
            </a:r>
            <a:r>
              <a:rPr lang="es-ES" dirty="0" err="1"/>
              <a:t>cultural.La</a:t>
            </a:r>
            <a:r>
              <a:rPr lang="es-ES" dirty="0"/>
              <a:t> gran innovación de Alfonso X fue suprimir la traducción por escrito en latín. </a:t>
            </a:r>
          </a:p>
          <a:p>
            <a:endParaRPr lang="es-ES" dirty="0"/>
          </a:p>
          <a:p>
            <a:endParaRPr lang="es-ES" dirty="0"/>
          </a:p>
          <a:p>
            <a:pPr lvl="4"/>
            <a:r>
              <a:rPr lang="es-ES" sz="1600" dirty="0"/>
              <a:t>Prosa Castellana</a:t>
            </a:r>
          </a:p>
          <a:p>
            <a:pPr marL="1828800" lvl="4" indent="0">
              <a:buNone/>
            </a:pPr>
            <a:r>
              <a:rPr lang="es-ES" sz="1600" dirty="0"/>
              <a:t>	Con Alfonso X la lengua castellana adquiere carta de naturaleza como lengua escrita y </a:t>
            </a:r>
            <a:r>
              <a:rPr lang="es-ES" sz="1600" dirty="0" err="1"/>
              <a:t>cultural.A</a:t>
            </a:r>
            <a:r>
              <a:rPr lang="es-ES" sz="1600" dirty="0"/>
              <a:t> lo largo del siglo XIII, el castellano servirá ya también de vehículo a la prosa de ficción. Son numerosas las colecciones de cuentos, también orientales (árabes, persas, hindúes...) , como el Calila e </a:t>
            </a:r>
            <a:r>
              <a:rPr lang="es-ES" sz="1600" dirty="0" err="1"/>
              <a:t>Dimna</a:t>
            </a:r>
            <a:r>
              <a:rPr lang="es-ES" sz="1600" dirty="0"/>
              <a:t> y el </a:t>
            </a:r>
            <a:r>
              <a:rPr lang="es-ES" sz="1600" dirty="0" err="1"/>
              <a:t>Sendebar</a:t>
            </a:r>
            <a:r>
              <a:rPr lang="es-ES" sz="1600" dirty="0"/>
              <a:t>. Estos cuentos o narraciones breves se pueden incluir en el género didáctico</a:t>
            </a:r>
          </a:p>
        </p:txBody>
      </p:sp>
      <p:cxnSp>
        <p:nvCxnSpPr>
          <p:cNvPr id="5" name="Conector curvado 4"/>
          <p:cNvCxnSpPr/>
          <p:nvPr/>
        </p:nvCxnSpPr>
        <p:spPr>
          <a:xfrm>
            <a:off x="1855305" y="2584967"/>
            <a:ext cx="1179443" cy="86139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6776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CONDE LUCANOR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El conde Lucanor es una obra narrativa de la literatura castellana medieval escrita entre 1331 y 1335 por Don Juan Manuel, ​ Príncipe de Villena y nieto del rey Fernando III de Castilla. Su título completo y original en castellano medieval es Libro de los </a:t>
            </a:r>
            <a:r>
              <a:rPr lang="es-ES" dirty="0" err="1"/>
              <a:t>enxiemplos</a:t>
            </a:r>
            <a:r>
              <a:rPr lang="es-ES" dirty="0"/>
              <a:t> del Conde Lucanor et de </a:t>
            </a:r>
            <a:r>
              <a:rPr lang="es-ES" dirty="0" err="1"/>
              <a:t>Patronio</a:t>
            </a:r>
            <a:r>
              <a:rPr lang="es-ES" dirty="0" smtClean="0"/>
              <a:t>. Compuesto </a:t>
            </a:r>
            <a:r>
              <a:rPr lang="es-ES" dirty="0"/>
              <a:t>por cinco partes, la más conocida es una serie de 51 cuentos moralizantes tomados de varias fuentes, así como de cuentos tradicionales árabes.</a:t>
            </a:r>
          </a:p>
          <a:p>
            <a:pPr marL="0" indent="0">
              <a:buNone/>
            </a:pPr>
            <a:r>
              <a:rPr lang="es-ES" dirty="0"/>
              <a:t>	- La zorra y el cuervo </a:t>
            </a:r>
          </a:p>
          <a:p>
            <a:pPr marL="0" indent="0">
              <a:buNone/>
            </a:pPr>
            <a:r>
              <a:rPr lang="es-ES" dirty="0"/>
              <a:t>	- La respuesta del Conde</a:t>
            </a:r>
          </a:p>
        </p:txBody>
      </p:sp>
    </p:spTree>
    <p:extLst>
      <p:ext uri="{BB962C8B-B14F-4D97-AF65-F5344CB8AC3E}">
        <p14:creationId xmlns="" xmlns:p14="http://schemas.microsoft.com/office/powerpoint/2010/main" val="175430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CELESTINA </a:t>
            </a:r>
            <a:r>
              <a:rPr lang="es-ES" sz="3200" dirty="0"/>
              <a:t>(Fernando de Rojas)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escribe durante la transición de la Edad Media al Renacimiento. Esta obra representa la sociedad del siglo XV. Se muestran dos mundos muy diferentes, el de los ricos y el de los pobres. Todos se mueven por el interés y tiene un final trágico. </a:t>
            </a:r>
          </a:p>
        </p:txBody>
      </p:sp>
    </p:spTree>
    <p:extLst>
      <p:ext uri="{BB962C8B-B14F-4D97-AF65-F5344CB8AC3E}">
        <p14:creationId xmlns="" xmlns:p14="http://schemas.microsoft.com/office/powerpoint/2010/main" val="197045840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15</TotalTime>
  <Words>320</Words>
  <Application>Microsoft Office PowerPoint</Application>
  <PresentationFormat>Personalizado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Badge</vt:lpstr>
      <vt:lpstr>PROSA MEDIEVAL</vt:lpstr>
      <vt:lpstr>COMIENZO</vt:lpstr>
      <vt:lpstr>CARACTERÍSTICAS</vt:lpstr>
      <vt:lpstr>PROSA ALFONSÍ</vt:lpstr>
      <vt:lpstr>CONDE LUCANOR </vt:lpstr>
      <vt:lpstr>LA CELESTINA (Fernando de Rojas)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PROSA MEDIEVAL</dc:title>
  <dc:creator>mohedanopaola6@gmail.com</dc:creator>
  <cp:lastModifiedBy>INMA</cp:lastModifiedBy>
  <cp:revision>3</cp:revision>
  <dcterms:created xsi:type="dcterms:W3CDTF">2018-12-13T22:56:45Z</dcterms:created>
  <dcterms:modified xsi:type="dcterms:W3CDTF">2019-01-16T18:46:34Z</dcterms:modified>
</cp:coreProperties>
</file>