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LECTURA COMPARTIDA O COOPERATIVA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DINÁMICAS DE TRABAJO EN GRUPO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105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una actividad para trabajar la lectura de forma activa e interactiva.</a:t>
            </a:r>
          </a:p>
          <a:p>
            <a:r>
              <a:rPr lang="es-ES" dirty="0" smtClean="0"/>
              <a:t>Cada alumno asume un papel en la lectura así que debe estar atento, después esos roles rotan así que todos trabajarán lo mismo en diferentes momentos.</a:t>
            </a:r>
          </a:p>
          <a:p>
            <a:r>
              <a:rPr lang="es-ES" dirty="0" smtClean="0"/>
              <a:t>Se puede realizar en cualquier materia y momento.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087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Pasos para llevarla a cabo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1º Dividimos a los alumnos en grupos de cuatro y los numeramos.</a:t>
            </a:r>
          </a:p>
          <a:p>
            <a:r>
              <a:rPr lang="es-ES" dirty="0" smtClean="0"/>
              <a:t>2º El alumno 1 lee el texto o fragmento que le hayamos entregado. Los alumnos 2, 3 y 4 deben escuchar activamente.</a:t>
            </a:r>
          </a:p>
          <a:p>
            <a:r>
              <a:rPr lang="es-ES" dirty="0" smtClean="0"/>
              <a:t>3º Una vez leído, el alumno 2 se lo explica  a los otros tres alumnos.</a:t>
            </a:r>
          </a:p>
          <a:p>
            <a:r>
              <a:rPr lang="es-ES" dirty="0" smtClean="0"/>
              <a:t>4º Tras la explicación, los alumnos 3 y 4 comentarán y opinarán si lo que ha explicado el alumno 2 es correcto o no.</a:t>
            </a:r>
          </a:p>
          <a:p>
            <a:r>
              <a:rPr lang="es-ES" dirty="0" smtClean="0"/>
              <a:t>Se realizan cuatro rondas para que todos los alumnos asuman todos los roles. (véase documento entregado)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626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937052"/>
          </a:xfrm>
        </p:spPr>
        <p:txBody>
          <a:bodyPr>
            <a:normAutofit/>
          </a:bodyPr>
          <a:lstStyle/>
          <a:p>
            <a:r>
              <a:rPr lang="es-ES" dirty="0" smtClean="0"/>
              <a:t>¿Qué papel realiza el profesor?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Se trata de un supervisor del trabajo, y resuelve dudas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322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supone para el alumno?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Todos trabajan y son tratados por igual.</a:t>
            </a:r>
          </a:p>
          <a:p>
            <a:r>
              <a:rPr lang="es-ES" dirty="0" smtClean="0"/>
              <a:t>Se trabaja la lectura comprensiva, la expresión y la comprensión oral.</a:t>
            </a:r>
          </a:p>
          <a:p>
            <a:r>
              <a:rPr lang="es-ES" dirty="0" smtClean="0"/>
              <a:t>Favorece el trabajo en grupo y la cohesión.</a:t>
            </a:r>
          </a:p>
          <a:p>
            <a:r>
              <a:rPr lang="es-ES" dirty="0" smtClean="0"/>
              <a:t>El protagonista es el alumno, no el profesor.</a:t>
            </a:r>
          </a:p>
          <a:p>
            <a:r>
              <a:rPr lang="es-ES" dirty="0" smtClean="0"/>
              <a:t>Desarrollan un papel activo.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Justificaturespuesta.com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0666523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12</TotalTime>
  <Words>228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Estela de condensación</vt:lpstr>
      <vt:lpstr>LECTURA COMPARTIDA O COOPERATIVA</vt:lpstr>
      <vt:lpstr>¿Qué es?</vt:lpstr>
      <vt:lpstr>Pasos para llevarla a cabo</vt:lpstr>
      <vt:lpstr>¿Qué papel realiza el profesor?  Se trata de un supervisor del trabajo, y resuelve dudas</vt:lpstr>
      <vt:lpstr>¿Qué supone para el alumno?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LECTURA COMPARTIDA O COOPERATIVA</dc:title>
  <dc:creator>Belen</dc:creator>
  <cp:lastModifiedBy>Belen</cp:lastModifiedBy>
  <cp:revision>2</cp:revision>
  <dcterms:created xsi:type="dcterms:W3CDTF">2019-02-11T10:24:01Z</dcterms:created>
  <dcterms:modified xsi:type="dcterms:W3CDTF">2019-02-11T10:36:41Z</dcterms:modified>
</cp:coreProperties>
</file>