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Archivo:Theo_van_Doesburg_Dadamatin%C3%A9e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58091" y="152400"/>
            <a:ext cx="8458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400" dirty="0" smtClean="0">
                <a:solidFill>
                  <a:srgbClr val="4A7C28"/>
                </a:solidFill>
                <a:latin typeface="Grymmoire" pitchFamily="34" charset="0"/>
              </a:rPr>
              <a:t>Las </a:t>
            </a:r>
            <a:r>
              <a:rPr lang="es-ES" sz="4400" dirty="0" smtClean="0">
                <a:solidFill>
                  <a:srgbClr val="4A7C28"/>
                </a:solidFill>
                <a:latin typeface="Grymmoire" pitchFamily="34" charset="0"/>
              </a:rPr>
              <a:t>vanguardias Artísticas</a:t>
            </a:r>
            <a:endParaRPr lang="es-ES" sz="4400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48690"/>
              </p:ext>
            </p:extLst>
          </p:nvPr>
        </p:nvGraphicFramePr>
        <p:xfrm>
          <a:off x="457200" y="1053016"/>
          <a:ext cx="8305800" cy="5271584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8305800"/>
              </a:tblGrid>
              <a:tr h="820539">
                <a:tc>
                  <a:txBody>
                    <a:bodyPr/>
                    <a:lstStyle/>
                    <a:p>
                      <a:pPr algn="ctr"/>
                      <a:r>
                        <a:rPr lang="es-ES" sz="2700" dirty="0" smtClean="0">
                          <a:latin typeface="Jellyka Castle's Queen" pitchFamily="2" charset="0"/>
                        </a:rPr>
                        <a:t>Impacto de la guerra</a:t>
                      </a:r>
                      <a:endParaRPr lang="es-ES" sz="27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Jellyka Castle's Queen" pitchFamily="2" charset="0"/>
                      </a:endParaRPr>
                    </a:p>
                  </a:txBody>
                  <a:tcPr marL="121920" marR="121920" marT="34290" marB="34290"/>
                </a:tc>
              </a:tr>
              <a:tr h="4451045"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es-ES" sz="2700" dirty="0" smtClean="0">
                          <a:latin typeface="Jellyka Castle's Queen" pitchFamily="2" charset="0"/>
                        </a:rPr>
                        <a:t>Los movimientos buscan: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ES" sz="2700" smtClean="0">
                          <a:latin typeface="Jellyka Castle's Queen" pitchFamily="2" charset="0"/>
                        </a:rPr>
                        <a:t> Dadaísmo</a:t>
                      </a:r>
                      <a:r>
                        <a:rPr lang="es-ES" sz="2700" dirty="0" smtClean="0">
                          <a:latin typeface="Jellyka Castle's Queen" pitchFamily="2" charset="0"/>
                        </a:rPr>
                        <a:t>: lo absurdo.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ES" sz="2700" dirty="0" smtClean="0">
                          <a:latin typeface="Jellyka Castle's Queen" pitchFamily="2" charset="0"/>
                        </a:rPr>
                        <a:t> Surrealismo: Explorar los sueños.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ES" sz="2700" dirty="0" smtClean="0">
                          <a:latin typeface="Jellyka Castle's Queen" pitchFamily="2" charset="0"/>
                        </a:rPr>
                        <a:t> Realismo expresionista: crítica.</a:t>
                      </a:r>
                      <a:endParaRPr lang="es-ES" sz="27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Jellyka Castle's Queen" pitchFamily="2" charset="0"/>
                      </a:endParaRPr>
                    </a:p>
                  </a:txBody>
                  <a:tcPr marL="121920" marR="121920" marT="34290" marB="34290"/>
                </a:tc>
              </a:tr>
            </a:tbl>
          </a:graphicData>
        </a:graphic>
      </p:graphicFrame>
      <p:sp>
        <p:nvSpPr>
          <p:cNvPr id="12" name="11 Rectángulo"/>
          <p:cNvSpPr/>
          <p:nvPr/>
        </p:nvSpPr>
        <p:spPr>
          <a:xfrm>
            <a:off x="6175962" y="3733800"/>
            <a:ext cx="1204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err="1" smtClean="0">
                <a:latin typeface="Billo" pitchFamily="2" charset="0"/>
              </a:rPr>
              <a:t>Dadaismo</a:t>
            </a:r>
            <a:endParaRPr lang="es-ES" dirty="0">
              <a:latin typeface="Billo" pitchFamily="2" charset="0"/>
            </a:endParaRPr>
          </a:p>
        </p:txBody>
      </p:sp>
      <p:pic>
        <p:nvPicPr>
          <p:cNvPr id="14" name="13 Imagen" descr="dadaism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091" y="4267199"/>
            <a:ext cx="4110712" cy="2020485"/>
          </a:xfrm>
          <a:prstGeom prst="rect">
            <a:avLst/>
          </a:prstGeom>
        </p:spPr>
      </p:pic>
      <p:sp>
        <p:nvSpPr>
          <p:cNvPr id="15" name="14 Rectángulo"/>
          <p:cNvSpPr/>
          <p:nvPr/>
        </p:nvSpPr>
        <p:spPr>
          <a:xfrm>
            <a:off x="1752600" y="3733800"/>
            <a:ext cx="1378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latin typeface="Billo" pitchFamily="2" charset="0"/>
              </a:rPr>
              <a:t>Surrealismo</a:t>
            </a:r>
            <a:endParaRPr lang="es-ES" dirty="0"/>
          </a:p>
        </p:txBody>
      </p:sp>
      <p:pic>
        <p:nvPicPr>
          <p:cNvPr id="1026" name="Picture 2" descr="http://upload.wikimedia.org/wikipedia/commons/thumb/5/50/Theo_van_Doesburg_Dadamatin%C3%A9e.jpg/300px-Theo_van_Doesburg_Dadamatin%C3%A9e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46213" y="4267201"/>
            <a:ext cx="3663675" cy="20204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004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 pleguezuelos</dc:creator>
  <cp:lastModifiedBy>jose pleguezuelos</cp:lastModifiedBy>
  <cp:revision>2</cp:revision>
  <dcterms:created xsi:type="dcterms:W3CDTF">2006-08-16T00:00:00Z</dcterms:created>
  <dcterms:modified xsi:type="dcterms:W3CDTF">2019-03-13T12:06:24Z</dcterms:modified>
</cp:coreProperties>
</file>