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2">
        <a:lumMod val="60000"/>
        <a:lumOff val="40000"/>
      </a:scheme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638"/>
    <a:srgbClr val="B01C46"/>
    <a:srgbClr val="A5277B"/>
    <a:srgbClr val="BD4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9688" y="558114"/>
            <a:ext cx="10717426" cy="4030362"/>
          </a:xfrm>
        </p:spPr>
        <p:txBody>
          <a:bodyPr/>
          <a:lstStyle/>
          <a:p>
            <a:r>
              <a:rPr lang="es-ES_tradnl" sz="6600" b="1" dirty="0" smtClean="0">
                <a:solidFill>
                  <a:srgbClr val="8C1638"/>
                </a:solidFill>
                <a:latin typeface="Berlin Sans FB Demi" panose="020E0802020502020306" pitchFamily="34" charset="0"/>
              </a:rPr>
              <a:t>CLASIFICACIÓN</a:t>
            </a:r>
            <a:br>
              <a:rPr lang="es-ES_tradnl" sz="6600" b="1" dirty="0" smtClean="0">
                <a:solidFill>
                  <a:srgbClr val="8C1638"/>
                </a:solidFill>
                <a:latin typeface="Berlin Sans FB Demi" panose="020E0802020502020306" pitchFamily="34" charset="0"/>
              </a:rPr>
            </a:br>
            <a:r>
              <a:rPr lang="es-ES_tradnl" sz="6600" b="1" dirty="0" smtClean="0">
                <a:solidFill>
                  <a:srgbClr val="8C1638"/>
                </a:solidFill>
                <a:latin typeface="Berlin Sans FB Demi" panose="020E0802020502020306" pitchFamily="34" charset="0"/>
              </a:rPr>
              <a:t>DE LOS </a:t>
            </a:r>
            <a:br>
              <a:rPr lang="es-ES_tradnl" sz="6600" b="1" dirty="0" smtClean="0">
                <a:solidFill>
                  <a:srgbClr val="8C1638"/>
                </a:solidFill>
                <a:latin typeface="Berlin Sans FB Demi" panose="020E0802020502020306" pitchFamily="34" charset="0"/>
              </a:rPr>
            </a:br>
            <a:r>
              <a:rPr lang="es-ES_tradnl" sz="6600" b="1" dirty="0" smtClean="0">
                <a:solidFill>
                  <a:srgbClr val="8C1638"/>
                </a:solidFill>
                <a:latin typeface="Berlin Sans FB Demi" panose="020E0802020502020306" pitchFamily="34" charset="0"/>
              </a:rPr>
              <a:t>INSTRUMENTOS MUSICALES</a:t>
            </a:r>
            <a:endParaRPr lang="es-ES" sz="6600" b="1" dirty="0">
              <a:solidFill>
                <a:srgbClr val="8C1638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4" y="4777379"/>
            <a:ext cx="10106169" cy="1260955"/>
          </a:xfrm>
        </p:spPr>
        <p:txBody>
          <a:bodyPr/>
          <a:lstStyle/>
          <a:p>
            <a:pPr algn="r"/>
            <a:endParaRPr lang="es-ES_tradnl" dirty="0" smtClean="0"/>
          </a:p>
          <a:p>
            <a:pPr algn="r"/>
            <a:endParaRPr lang="es-ES_tradnl" dirty="0" smtClean="0"/>
          </a:p>
          <a:p>
            <a:pPr algn="r"/>
            <a:r>
              <a:rPr lang="es-ES_tradnl" dirty="0" smtClean="0"/>
              <a:t>ROSA </a:t>
            </a:r>
            <a:r>
              <a:rPr lang="es-ES_tradnl" dirty="0" err="1" smtClean="0"/>
              <a:t>mª</a:t>
            </a:r>
            <a:r>
              <a:rPr lang="es-ES_tradnl" dirty="0" smtClean="0"/>
              <a:t> Ruiz cano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727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1" y="885980"/>
            <a:ext cx="10058400" cy="5582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210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1" y="1372888"/>
            <a:ext cx="10058400" cy="4309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49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333375"/>
            <a:ext cx="8705850" cy="619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38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395287"/>
            <a:ext cx="9182100" cy="606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14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409575"/>
            <a:ext cx="9048750" cy="603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06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486032"/>
            <a:ext cx="8850487" cy="5972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97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0" y="576649"/>
            <a:ext cx="9588843" cy="575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73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5</Words>
  <Application>Microsoft Office PowerPoint</Application>
  <PresentationFormat>Panorámica</PresentationFormat>
  <Paragraphs>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Berlin Sans FB Demi</vt:lpstr>
      <vt:lpstr>Century Gothic</vt:lpstr>
      <vt:lpstr>Wingdings 3</vt:lpstr>
      <vt:lpstr>Ion</vt:lpstr>
      <vt:lpstr>CLASIFICACIÓN DE LOS  INSTRUMENTOS MUSICALES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CLASIFICACIÓN DE LOS  INSTRUMENTOS MUSICALES</dc:title>
  <dc:creator>Antonio Ruiz Cano</dc:creator>
  <cp:lastModifiedBy>Antonio Ruiz Cano</cp:lastModifiedBy>
  <cp:revision>5</cp:revision>
  <dcterms:created xsi:type="dcterms:W3CDTF">2019-01-28T12:40:46Z</dcterms:created>
  <dcterms:modified xsi:type="dcterms:W3CDTF">2019-01-29T09:36:12Z</dcterms:modified>
</cp:coreProperties>
</file>