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49" d="100"/>
          <a:sy n="49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F1679-1C10-40F5-B00E-D6F73D275DAA}" type="datetimeFigureOut">
              <a:rPr lang="es-ES" smtClean="0"/>
              <a:t>04/02/2019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8A299-6DAE-4618-8482-6BBAB46CAB9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36F95D-B82C-4C57-BBA0-302B4550C4BE}" type="datetimeFigureOut">
              <a:rPr lang="es-ES" smtClean="0"/>
              <a:pPr/>
              <a:t>04/02/2019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881DC03-7A86-43EF-B7D6-616CD395D5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69817" y="1389798"/>
            <a:ext cx="5648623" cy="1204306"/>
          </a:xfrm>
        </p:spPr>
        <p:txBody>
          <a:bodyPr/>
          <a:lstStyle/>
          <a:p>
            <a:r>
              <a:rPr lang="es-ES" dirty="0" smtClean="0"/>
              <a:t>Los animales vertebrados e invertebrados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948431" y="2012379"/>
            <a:ext cx="6511131" cy="1046680"/>
          </a:xfrm>
        </p:spPr>
        <p:txBody>
          <a:bodyPr>
            <a:normAutofit/>
          </a:bodyPr>
          <a:lstStyle/>
          <a:p>
            <a:r>
              <a:rPr lang="es-ES" sz="1600" b="1" dirty="0" smtClean="0"/>
              <a:t>Lorena Ruiz Castellanos</a:t>
            </a:r>
          </a:p>
          <a:p>
            <a:r>
              <a:rPr lang="es-ES" sz="1600" b="1" dirty="0" smtClean="0"/>
              <a:t>Aula Específica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xmlns="" val="41096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URSO 18-19\formación cole\animales ver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4310"/>
            <a:ext cx="9144000" cy="646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1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206248"/>
          </a:xfrm>
        </p:spPr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Observa la diapositiva anterior durante 30 segundos y nombra todos los animales que recuerdes</a:t>
            </a:r>
            <a:endParaRPr lang="es-E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CURSO 18-19\formación cole\ejemplos_de_animales_vertebrados_8514_1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81150"/>
            <a:ext cx="57150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59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CURSO 18-19\formación cole\animales-invertebrados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719262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93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CURSO 18-19\formación cole\vertebrados-e-invertebrados-9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26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63438"/>
          </a:xfrm>
        </p:spPr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latin typeface="Cooper Black" pitchFamily="18" charset="0"/>
              </a:rPr>
              <a:t>RESUELVE ORALMENTE LAS ADIVINANZAS:</a:t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- TIENEN 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EL CUERPO </a:t>
            </a:r>
            <a:r>
              <a:rPr lang="es-ES_tradnl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BLANdO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 Y CON CONCHA</a:t>
            </a:r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solidFill>
                  <a:srgbClr val="0070C0"/>
                </a:solidFill>
                <a:latin typeface="Cooper Black" pitchFamily="18" charset="0"/>
              </a:rPr>
              <a:t>- viven en el agua y tienen escamas</a:t>
            </a:r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solidFill>
                  <a:srgbClr val="00B050"/>
                </a:solidFill>
                <a:latin typeface="Cooper Black" pitchFamily="18" charset="0"/>
              </a:rPr>
              <a:t>- Tiene 4 patas y pelo</a:t>
            </a:r>
            <a:r>
              <a:rPr lang="es-ES_tradnl" dirty="0" smtClean="0">
                <a:latin typeface="Cooper Black" pitchFamily="18" charset="0"/>
              </a:rPr>
              <a:t/>
            </a:r>
            <a:br>
              <a:rPr lang="es-ES_tradnl" dirty="0" smtClean="0">
                <a:latin typeface="Cooper Black" pitchFamily="18" charset="0"/>
              </a:rPr>
            </a:br>
            <a:r>
              <a:rPr lang="es-ES_tradnl" dirty="0" smtClean="0">
                <a:solidFill>
                  <a:srgbClr val="FF0000"/>
                </a:solidFill>
                <a:latin typeface="Cooper Black" pitchFamily="18" charset="0"/>
              </a:rPr>
              <a:t>- TIENEN PLUMAS Y PONEN HUEVOS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7200" dirty="0" smtClean="0"/>
              <a:t>FIN</a:t>
            </a:r>
            <a:endParaRPr lang="es-ES" sz="7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LORENA RUIZ CASTELLANOS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</TotalTime>
  <Words>28</Words>
  <Application>Microsoft Office PowerPoint</Application>
  <PresentationFormat>Presentación en pantalla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Los animales vertebrados e invertebrados</vt:lpstr>
      <vt:lpstr>Diapositiva 2</vt:lpstr>
      <vt:lpstr>Observa la diapositiva anterior durante 30 segundos y nombra todos los animales que recuerdes</vt:lpstr>
      <vt:lpstr>Diapositiva 4</vt:lpstr>
      <vt:lpstr>Diapositiva 5</vt:lpstr>
      <vt:lpstr>Diapositiva 6</vt:lpstr>
      <vt:lpstr>   RESUELVE ORALMENTE LAS ADIVINANZAS:  - TIENEN EL CUERPO BLANdO Y CON CONCHA - viven en el agua y tienen escamas - Tiene 4 patas y pelo - TIENEN PLUMAS Y PONEN HUEVOS    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animales vertebrados e invertebrados</dc:title>
  <dc:creator>Mariuxi</dc:creator>
  <cp:lastModifiedBy>Lorena</cp:lastModifiedBy>
  <cp:revision>6</cp:revision>
  <dcterms:created xsi:type="dcterms:W3CDTF">2019-01-21T16:38:34Z</dcterms:created>
  <dcterms:modified xsi:type="dcterms:W3CDTF">2019-02-04T16:29:42Z</dcterms:modified>
</cp:coreProperties>
</file>