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07D68-4032-4CB5-B322-3D60143E18BF}" type="doc">
      <dgm:prSet loTypeId="urn:microsoft.com/office/officeart/2005/8/layout/hList7" loCatId="relationship" qsTypeId="urn:microsoft.com/office/officeart/2005/8/quickstyle/simple1" qsCatId="simple" csTypeId="urn:microsoft.com/office/officeart/2005/8/colors/colorful4" csCatId="colorful" phldr="1"/>
      <dgm:spPr/>
    </dgm:pt>
    <dgm:pt modelId="{1315511D-CA58-4BAC-8931-2172C09A7587}">
      <dgm:prSet phldrT="[Texto]"/>
      <dgm:spPr/>
      <dgm:t>
        <a:bodyPr/>
        <a:lstStyle/>
        <a:p>
          <a:endParaRPr lang="es-ES" b="1" u="sng" dirty="0" smtClean="0">
            <a:latin typeface="Arial Narrow" pitchFamily="34" charset="0"/>
          </a:endParaRPr>
        </a:p>
        <a:p>
          <a:r>
            <a:rPr lang="es-ES" b="1" u="sng" dirty="0" smtClean="0">
              <a:latin typeface="Arial Narrow" pitchFamily="34" charset="0"/>
            </a:rPr>
            <a:t>Ecosistema acuático: </a:t>
          </a:r>
          <a:r>
            <a:rPr lang="es-ES" dirty="0" smtClean="0">
              <a:latin typeface="Arial Narrow" pitchFamily="34" charset="0"/>
            </a:rPr>
            <a:t>Es el ecosistema más grande de la tierra </a:t>
          </a:r>
          <a:endParaRPr lang="es-ES" dirty="0">
            <a:latin typeface="Arial Narrow" pitchFamily="34" charset="0"/>
          </a:endParaRPr>
        </a:p>
      </dgm:t>
    </dgm:pt>
    <dgm:pt modelId="{90102E11-6518-4D13-83DA-11595C6590C2}" type="parTrans" cxnId="{DD01A84C-D8C8-4408-81C5-9A5839F17D23}">
      <dgm:prSet/>
      <dgm:spPr/>
      <dgm:t>
        <a:bodyPr/>
        <a:lstStyle/>
        <a:p>
          <a:endParaRPr lang="es-ES"/>
        </a:p>
      </dgm:t>
    </dgm:pt>
    <dgm:pt modelId="{55B624D6-7A3D-4BE1-B921-C67A01CFF4B5}" type="sibTrans" cxnId="{DD01A84C-D8C8-4408-81C5-9A5839F17D23}">
      <dgm:prSet/>
      <dgm:spPr/>
      <dgm:t>
        <a:bodyPr/>
        <a:lstStyle/>
        <a:p>
          <a:endParaRPr lang="es-ES"/>
        </a:p>
      </dgm:t>
    </dgm:pt>
    <dgm:pt modelId="{74294EFA-D5A5-406B-9D4E-04C02B708F43}">
      <dgm:prSet phldrT="[Texto]"/>
      <dgm:spPr/>
      <dgm:t>
        <a:bodyPr/>
        <a:lstStyle/>
        <a:p>
          <a:endParaRPr lang="es-ES" dirty="0" smtClean="0"/>
        </a:p>
        <a:p>
          <a:r>
            <a:rPr lang="es-ES" b="1" u="sng" dirty="0" smtClean="0">
              <a:latin typeface="Arial Narrow" pitchFamily="34" charset="0"/>
            </a:rPr>
            <a:t>Ecosistema Terrestre</a:t>
          </a:r>
          <a:r>
            <a:rPr lang="es-ES" dirty="0" smtClean="0">
              <a:latin typeface="Arial Narrow" pitchFamily="34" charset="0"/>
            </a:rPr>
            <a:t>: Es aquel en el que todos los seres vivos realizan su actividad en el suelo</a:t>
          </a:r>
          <a:endParaRPr lang="es-ES" dirty="0">
            <a:latin typeface="Arial Narrow" pitchFamily="34" charset="0"/>
          </a:endParaRPr>
        </a:p>
      </dgm:t>
    </dgm:pt>
    <dgm:pt modelId="{04171AD5-AAC3-4BAF-81E5-81C4A0830EBC}" type="parTrans" cxnId="{32C9DD24-CD5A-4BBF-9723-CAB21423CD61}">
      <dgm:prSet/>
      <dgm:spPr/>
      <dgm:t>
        <a:bodyPr/>
        <a:lstStyle/>
        <a:p>
          <a:endParaRPr lang="es-ES"/>
        </a:p>
      </dgm:t>
    </dgm:pt>
    <dgm:pt modelId="{671AC69C-CD50-412B-A17C-E047B8202D37}" type="sibTrans" cxnId="{32C9DD24-CD5A-4BBF-9723-CAB21423CD61}">
      <dgm:prSet/>
      <dgm:spPr/>
      <dgm:t>
        <a:bodyPr/>
        <a:lstStyle/>
        <a:p>
          <a:endParaRPr lang="es-ES"/>
        </a:p>
      </dgm:t>
    </dgm:pt>
    <dgm:pt modelId="{14DC611D-6425-4D89-91F2-E6FEA356E8DE}" type="pres">
      <dgm:prSet presAssocID="{86707D68-4032-4CB5-B322-3D60143E18BF}" presName="Name0" presStyleCnt="0">
        <dgm:presLayoutVars>
          <dgm:dir/>
          <dgm:resizeHandles val="exact"/>
        </dgm:presLayoutVars>
      </dgm:prSet>
      <dgm:spPr/>
    </dgm:pt>
    <dgm:pt modelId="{0C0FAF8D-A164-4611-946E-4DCC8EE126F4}" type="pres">
      <dgm:prSet presAssocID="{86707D68-4032-4CB5-B322-3D60143E18BF}" presName="fgShape" presStyleLbl="fgShp" presStyleIdx="0" presStyleCnt="1" custLinFactNeighborX="107" custLinFactNeighborY="22119"/>
      <dgm:spPr/>
    </dgm:pt>
    <dgm:pt modelId="{1647240D-2E9D-481E-9B3F-9FFA63B50440}" type="pres">
      <dgm:prSet presAssocID="{86707D68-4032-4CB5-B322-3D60143E18BF}" presName="linComp" presStyleCnt="0"/>
      <dgm:spPr/>
    </dgm:pt>
    <dgm:pt modelId="{F3A0CB4B-072A-441C-9FF5-9CAC200707E3}" type="pres">
      <dgm:prSet presAssocID="{1315511D-CA58-4BAC-8931-2172C09A7587}" presName="compNode" presStyleCnt="0"/>
      <dgm:spPr/>
    </dgm:pt>
    <dgm:pt modelId="{18DAF170-B74D-40BE-B5E5-B2D455EC3F8C}" type="pres">
      <dgm:prSet presAssocID="{1315511D-CA58-4BAC-8931-2172C09A7587}" presName="bkgdShape" presStyleLbl="node1" presStyleIdx="0" presStyleCnt="2" custLinFactNeighborX="-793" custLinFactNeighborY="-97"/>
      <dgm:spPr/>
      <dgm:t>
        <a:bodyPr/>
        <a:lstStyle/>
        <a:p>
          <a:endParaRPr lang="es-ES"/>
        </a:p>
      </dgm:t>
    </dgm:pt>
    <dgm:pt modelId="{4D1517C2-2738-4048-9451-ACEC4DD6A0E8}" type="pres">
      <dgm:prSet presAssocID="{1315511D-CA58-4BAC-8931-2172C09A7587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71752A-C969-4AE6-BC53-C665299C8600}" type="pres">
      <dgm:prSet presAssocID="{1315511D-CA58-4BAC-8931-2172C09A7587}" presName="invisiNode" presStyleLbl="node1" presStyleIdx="0" presStyleCnt="2"/>
      <dgm:spPr/>
    </dgm:pt>
    <dgm:pt modelId="{FA13C2BA-4AA6-45BF-9B2A-CA3571547AD3}" type="pres">
      <dgm:prSet presAssocID="{1315511D-CA58-4BAC-8931-2172C09A7587}" presName="imagNode" presStyleLbl="fgImgPlace1" presStyleIdx="0" presStyleCnt="2" custScaleX="158168" custScaleY="145307" custLinFactNeighborX="0" custLinFactNeighborY="67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496AED-2285-4651-A151-B51B120B6DC6}" type="pres">
      <dgm:prSet presAssocID="{55B624D6-7A3D-4BE1-B921-C67A01CFF4B5}" presName="sibTrans" presStyleLbl="sibTrans2D1" presStyleIdx="0" presStyleCnt="0"/>
      <dgm:spPr/>
    </dgm:pt>
    <dgm:pt modelId="{A3B00BC1-3004-48BF-9583-FBE46D42A7CC}" type="pres">
      <dgm:prSet presAssocID="{74294EFA-D5A5-406B-9D4E-04C02B708F43}" presName="compNode" presStyleCnt="0"/>
      <dgm:spPr/>
    </dgm:pt>
    <dgm:pt modelId="{558EEEBB-644B-4D0A-AFB0-5CB5F7C94CE1}" type="pres">
      <dgm:prSet presAssocID="{74294EFA-D5A5-406B-9D4E-04C02B708F43}" presName="bkgdShape" presStyleLbl="node1" presStyleIdx="1" presStyleCnt="2" custLinFactNeighborX="-1500" custLinFactNeighborY="650"/>
      <dgm:spPr/>
      <dgm:t>
        <a:bodyPr/>
        <a:lstStyle/>
        <a:p>
          <a:endParaRPr lang="es-ES"/>
        </a:p>
      </dgm:t>
    </dgm:pt>
    <dgm:pt modelId="{92C5CEF9-2679-4446-A9F9-CDDF16A3DE0D}" type="pres">
      <dgm:prSet presAssocID="{74294EFA-D5A5-406B-9D4E-04C02B708F43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9A2F5A-2332-4860-809F-AD463DE596EF}" type="pres">
      <dgm:prSet presAssocID="{74294EFA-D5A5-406B-9D4E-04C02B708F43}" presName="invisiNode" presStyleLbl="node1" presStyleIdx="1" presStyleCnt="2"/>
      <dgm:spPr/>
    </dgm:pt>
    <dgm:pt modelId="{3FE9DCF6-7417-4875-96E8-447974E49372}" type="pres">
      <dgm:prSet presAssocID="{74294EFA-D5A5-406B-9D4E-04C02B708F43}" presName="imagNode" presStyleLbl="fgImgPlace1" presStyleIdx="1" presStyleCnt="2" custScaleX="149656" custScaleY="144925" custLinFactNeighborX="0" custLinFactNeighborY="54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2A29F74-D639-418B-AB33-8D2F29CD130B}" type="presOf" srcId="{74294EFA-D5A5-406B-9D4E-04C02B708F43}" destId="{558EEEBB-644B-4D0A-AFB0-5CB5F7C94CE1}" srcOrd="0" destOrd="0" presId="urn:microsoft.com/office/officeart/2005/8/layout/hList7"/>
    <dgm:cxn modelId="{D370259A-AE6C-46FD-A8C2-25B4E3F468AD}" type="presOf" srcId="{74294EFA-D5A5-406B-9D4E-04C02B708F43}" destId="{92C5CEF9-2679-4446-A9F9-CDDF16A3DE0D}" srcOrd="1" destOrd="0" presId="urn:microsoft.com/office/officeart/2005/8/layout/hList7"/>
    <dgm:cxn modelId="{6476E451-3622-4BD7-8588-EDC0DB6B05A8}" type="presOf" srcId="{1315511D-CA58-4BAC-8931-2172C09A7587}" destId="{4D1517C2-2738-4048-9451-ACEC4DD6A0E8}" srcOrd="1" destOrd="0" presId="urn:microsoft.com/office/officeart/2005/8/layout/hList7"/>
    <dgm:cxn modelId="{8B8E1363-2CBA-4A1A-899F-DC26AF6F509C}" type="presOf" srcId="{1315511D-CA58-4BAC-8931-2172C09A7587}" destId="{18DAF170-B74D-40BE-B5E5-B2D455EC3F8C}" srcOrd="0" destOrd="0" presId="urn:microsoft.com/office/officeart/2005/8/layout/hList7"/>
    <dgm:cxn modelId="{D7241E86-4FF9-4C55-B5EC-F01F40CD2852}" type="presOf" srcId="{86707D68-4032-4CB5-B322-3D60143E18BF}" destId="{14DC611D-6425-4D89-91F2-E6FEA356E8DE}" srcOrd="0" destOrd="0" presId="urn:microsoft.com/office/officeart/2005/8/layout/hList7"/>
    <dgm:cxn modelId="{32C9DD24-CD5A-4BBF-9723-CAB21423CD61}" srcId="{86707D68-4032-4CB5-B322-3D60143E18BF}" destId="{74294EFA-D5A5-406B-9D4E-04C02B708F43}" srcOrd="1" destOrd="0" parTransId="{04171AD5-AAC3-4BAF-81E5-81C4A0830EBC}" sibTransId="{671AC69C-CD50-412B-A17C-E047B8202D37}"/>
    <dgm:cxn modelId="{DD01A84C-D8C8-4408-81C5-9A5839F17D23}" srcId="{86707D68-4032-4CB5-B322-3D60143E18BF}" destId="{1315511D-CA58-4BAC-8931-2172C09A7587}" srcOrd="0" destOrd="0" parTransId="{90102E11-6518-4D13-83DA-11595C6590C2}" sibTransId="{55B624D6-7A3D-4BE1-B921-C67A01CFF4B5}"/>
    <dgm:cxn modelId="{18A55413-2E00-4C19-BE1F-49A8B0371A6A}" type="presOf" srcId="{55B624D6-7A3D-4BE1-B921-C67A01CFF4B5}" destId="{86496AED-2285-4651-A151-B51B120B6DC6}" srcOrd="0" destOrd="0" presId="urn:microsoft.com/office/officeart/2005/8/layout/hList7"/>
    <dgm:cxn modelId="{2BF6D381-819E-44C2-B78E-43E24796DF74}" type="presParOf" srcId="{14DC611D-6425-4D89-91F2-E6FEA356E8DE}" destId="{0C0FAF8D-A164-4611-946E-4DCC8EE126F4}" srcOrd="0" destOrd="0" presId="urn:microsoft.com/office/officeart/2005/8/layout/hList7"/>
    <dgm:cxn modelId="{99492AB8-2A9E-45ED-B7E1-C36D772F1B86}" type="presParOf" srcId="{14DC611D-6425-4D89-91F2-E6FEA356E8DE}" destId="{1647240D-2E9D-481E-9B3F-9FFA63B50440}" srcOrd="1" destOrd="0" presId="urn:microsoft.com/office/officeart/2005/8/layout/hList7"/>
    <dgm:cxn modelId="{249E9320-DA44-470E-B398-E80BC4FA14E7}" type="presParOf" srcId="{1647240D-2E9D-481E-9B3F-9FFA63B50440}" destId="{F3A0CB4B-072A-441C-9FF5-9CAC200707E3}" srcOrd="0" destOrd="0" presId="urn:microsoft.com/office/officeart/2005/8/layout/hList7"/>
    <dgm:cxn modelId="{B71F5B88-2B11-4605-98D6-3386F7D228A6}" type="presParOf" srcId="{F3A0CB4B-072A-441C-9FF5-9CAC200707E3}" destId="{18DAF170-B74D-40BE-B5E5-B2D455EC3F8C}" srcOrd="0" destOrd="0" presId="urn:microsoft.com/office/officeart/2005/8/layout/hList7"/>
    <dgm:cxn modelId="{52413DBE-9656-4CE6-B828-2A08E0B6CDA9}" type="presParOf" srcId="{F3A0CB4B-072A-441C-9FF5-9CAC200707E3}" destId="{4D1517C2-2738-4048-9451-ACEC4DD6A0E8}" srcOrd="1" destOrd="0" presId="urn:microsoft.com/office/officeart/2005/8/layout/hList7"/>
    <dgm:cxn modelId="{CB230CAB-9B1D-49A8-B209-41A2AC57E6DF}" type="presParOf" srcId="{F3A0CB4B-072A-441C-9FF5-9CAC200707E3}" destId="{9F71752A-C969-4AE6-BC53-C665299C8600}" srcOrd="2" destOrd="0" presId="urn:microsoft.com/office/officeart/2005/8/layout/hList7"/>
    <dgm:cxn modelId="{DC2A291B-948D-4B67-B387-9522AE5D6B95}" type="presParOf" srcId="{F3A0CB4B-072A-441C-9FF5-9CAC200707E3}" destId="{FA13C2BA-4AA6-45BF-9B2A-CA3571547AD3}" srcOrd="3" destOrd="0" presId="urn:microsoft.com/office/officeart/2005/8/layout/hList7"/>
    <dgm:cxn modelId="{0A01BC26-4DC7-4A2C-8518-F5255DDAC4CD}" type="presParOf" srcId="{1647240D-2E9D-481E-9B3F-9FFA63B50440}" destId="{86496AED-2285-4651-A151-B51B120B6DC6}" srcOrd="1" destOrd="0" presId="urn:microsoft.com/office/officeart/2005/8/layout/hList7"/>
    <dgm:cxn modelId="{FA6FF1DA-D5A9-4456-8223-0299AA75601F}" type="presParOf" srcId="{1647240D-2E9D-481E-9B3F-9FFA63B50440}" destId="{A3B00BC1-3004-48BF-9583-FBE46D42A7CC}" srcOrd="2" destOrd="0" presId="urn:microsoft.com/office/officeart/2005/8/layout/hList7"/>
    <dgm:cxn modelId="{A6D236D4-45BD-4398-95C3-F11961B9A8AA}" type="presParOf" srcId="{A3B00BC1-3004-48BF-9583-FBE46D42A7CC}" destId="{558EEEBB-644B-4D0A-AFB0-5CB5F7C94CE1}" srcOrd="0" destOrd="0" presId="urn:microsoft.com/office/officeart/2005/8/layout/hList7"/>
    <dgm:cxn modelId="{776F55CA-F28D-4E89-8F22-CD50F151A4D8}" type="presParOf" srcId="{A3B00BC1-3004-48BF-9583-FBE46D42A7CC}" destId="{92C5CEF9-2679-4446-A9F9-CDDF16A3DE0D}" srcOrd="1" destOrd="0" presId="urn:microsoft.com/office/officeart/2005/8/layout/hList7"/>
    <dgm:cxn modelId="{842B5DAA-5B06-4F74-90FB-A8EADECBD272}" type="presParOf" srcId="{A3B00BC1-3004-48BF-9583-FBE46D42A7CC}" destId="{CE9A2F5A-2332-4860-809F-AD463DE596EF}" srcOrd="2" destOrd="0" presId="urn:microsoft.com/office/officeart/2005/8/layout/hList7"/>
    <dgm:cxn modelId="{92C5270C-B74E-4AB1-B68F-82B2BB7DA77D}" type="presParOf" srcId="{A3B00BC1-3004-48BF-9583-FBE46D42A7CC}" destId="{3FE9DCF6-7417-4875-96E8-447974E49372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C8BAD1F-F51D-44AF-8DCC-9A635FEE56FF}" type="datetimeFigureOut">
              <a:rPr lang="es-ES" smtClean="0"/>
              <a:t>27/01/2019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4C8B836-8921-4A72-8DCC-5562CC5DBC70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AD1F-F51D-44AF-8DCC-9A635FEE56FF}" type="datetimeFigureOut">
              <a:rPr lang="es-ES" smtClean="0"/>
              <a:t>27/01/2019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836-8921-4A72-8DCC-5562CC5DBC7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AD1F-F51D-44AF-8DCC-9A635FEE56FF}" type="datetimeFigureOut">
              <a:rPr lang="es-ES" smtClean="0"/>
              <a:t>27/01/2019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836-8921-4A72-8DCC-5562CC5DBC7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AD1F-F51D-44AF-8DCC-9A635FEE56FF}" type="datetimeFigureOut">
              <a:rPr lang="es-ES" smtClean="0"/>
              <a:t>27/01/2019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836-8921-4A72-8DCC-5562CC5DBC7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C8BAD1F-F51D-44AF-8DCC-9A635FEE56FF}" type="datetimeFigureOut">
              <a:rPr lang="es-ES" smtClean="0"/>
              <a:t>27/01/2019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4C8B836-8921-4A72-8DCC-5562CC5DBC7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AD1F-F51D-44AF-8DCC-9A635FEE56FF}" type="datetimeFigureOut">
              <a:rPr lang="es-ES" smtClean="0"/>
              <a:t>27/01/2019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836-8921-4A72-8DCC-5562CC5DBC7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AD1F-F51D-44AF-8DCC-9A635FEE56FF}" type="datetimeFigureOut">
              <a:rPr lang="es-ES" smtClean="0"/>
              <a:t>27/01/2019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836-8921-4A72-8DCC-5562CC5DBC7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AD1F-F51D-44AF-8DCC-9A635FEE56FF}" type="datetimeFigureOut">
              <a:rPr lang="es-ES" smtClean="0"/>
              <a:t>27/01/2019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836-8921-4A72-8DCC-5562CC5DBC70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AD1F-F51D-44AF-8DCC-9A635FEE56FF}" type="datetimeFigureOut">
              <a:rPr lang="es-ES" smtClean="0"/>
              <a:t>27/01/2019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836-8921-4A72-8DCC-5562CC5DBC70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AD1F-F51D-44AF-8DCC-9A635FEE56FF}" type="datetimeFigureOut">
              <a:rPr lang="es-ES" smtClean="0"/>
              <a:t>27/01/2019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836-8921-4A72-8DCC-5562CC5DBC7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AD1F-F51D-44AF-8DCC-9A635FEE56FF}" type="datetimeFigureOut">
              <a:rPr lang="es-ES" smtClean="0"/>
              <a:t>27/01/2019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B836-8921-4A72-8DCC-5562CC5DBC7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8BAD1F-F51D-44AF-8DCC-9A635FEE56FF}" type="datetimeFigureOut">
              <a:rPr lang="es-ES" smtClean="0"/>
              <a:t>27/01/2019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C8B836-8921-4A72-8DCC-5562CC5DBC70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6600" dirty="0" smtClean="0"/>
              <a:t>	</a:t>
            </a:r>
            <a:r>
              <a:rPr lang="es-ES" sz="4900" b="1" dirty="0" smtClean="0"/>
              <a:t>LOS ECOSISTEMAS</a:t>
            </a:r>
            <a:endParaRPr lang="es-ES" sz="49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00430" y="5143512"/>
            <a:ext cx="4557722" cy="566726"/>
          </a:xfrm>
          <a:solidFill>
            <a:schemeClr val="bg1">
              <a:alpha val="5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s-ES" sz="3600" b="1" dirty="0" smtClean="0">
                <a:solidFill>
                  <a:schemeClr val="tx1">
                    <a:lumMod val="85000"/>
                  </a:schemeClr>
                </a:solidFill>
              </a:rPr>
              <a:t>5º - 6º Educación Primaria </a:t>
            </a:r>
            <a:endParaRPr lang="es-ES" sz="36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>
          <a:xfrm>
            <a:off x="6215074" y="1142984"/>
            <a:ext cx="2714612" cy="48577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200" dirty="0" smtClean="0">
                <a:latin typeface="Arial Narrow" pitchFamily="34" charset="0"/>
              </a:rPr>
              <a:t>Es  un conjunto formado por los seres vivos, los factores físicos del medio donde viven y las relaciones que se establecen entre ellos</a:t>
            </a:r>
            <a:r>
              <a:rPr lang="es-ES" sz="3200" dirty="0" smtClean="0"/>
              <a:t>.</a:t>
            </a:r>
            <a:endParaRPr lang="es-ES" sz="3200" dirty="0"/>
          </a:p>
        </p:txBody>
      </p:sp>
      <p:pic>
        <p:nvPicPr>
          <p:cNvPr id="6" name="5 Marcador de contenido" descr="eco2.jpg_w=78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104900"/>
            <a:ext cx="5715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smtClean="0"/>
              <a:t>TIPOS DE ECOSISTEMAS</a:t>
            </a:r>
            <a:endParaRPr lang="es-ES" sz="3600" b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14282" y="1357298"/>
          <a:ext cx="8715436" cy="513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990600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/>
              <a:t>PROBLEMAS DE LOS ECOSISTEMAS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>
                <a:latin typeface="Arial Narrow" pitchFamily="34" charset="0"/>
              </a:rPr>
              <a:t>Hay </a:t>
            </a:r>
            <a:r>
              <a:rPr lang="es-ES" b="1" dirty="0" smtClean="0">
                <a:latin typeface="Arial Narrow" pitchFamily="34" charset="0"/>
              </a:rPr>
              <a:t>problemas</a:t>
            </a:r>
            <a:r>
              <a:rPr lang="es-ES" dirty="0" smtClean="0">
                <a:latin typeface="Arial Narrow" pitchFamily="34" charset="0"/>
              </a:rPr>
              <a:t> que afectan a </a:t>
            </a:r>
            <a:r>
              <a:rPr lang="es-ES" dirty="0" smtClean="0">
                <a:latin typeface="Arial Narrow" pitchFamily="34" charset="0"/>
              </a:rPr>
              <a:t>los </a:t>
            </a:r>
            <a:r>
              <a:rPr lang="es-ES" b="1" dirty="0" smtClean="0">
                <a:latin typeface="Arial Narrow" pitchFamily="34" charset="0"/>
              </a:rPr>
              <a:t>ecosistemas</a:t>
            </a:r>
            <a:r>
              <a:rPr lang="es-ES" dirty="0" smtClean="0">
                <a:latin typeface="Arial Narrow" pitchFamily="34" charset="0"/>
              </a:rPr>
              <a:t> como por </a:t>
            </a:r>
            <a:r>
              <a:rPr lang="es-ES" dirty="0" smtClean="0">
                <a:latin typeface="Arial Narrow" pitchFamily="34" charset="0"/>
              </a:rPr>
              <a:t>ejemplo: </a:t>
            </a:r>
          </a:p>
          <a:p>
            <a:pPr>
              <a:buNone/>
            </a:pPr>
            <a:endParaRPr lang="es-ES" dirty="0" smtClean="0">
              <a:latin typeface="Arial Narrow" pitchFamily="34" charset="0"/>
            </a:endParaRPr>
          </a:p>
          <a:p>
            <a:r>
              <a:rPr lang="es-ES" sz="2400" dirty="0" smtClean="0">
                <a:latin typeface="Arial Narrow" pitchFamily="34" charset="0"/>
              </a:rPr>
              <a:t>LA  CONTAMINACIÓN</a:t>
            </a:r>
          </a:p>
          <a:p>
            <a:r>
              <a:rPr lang="es-ES" sz="2400" dirty="0" smtClean="0">
                <a:latin typeface="Arial Narrow" pitchFamily="34" charset="0"/>
              </a:rPr>
              <a:t>EL  CALENTAMIENTO GLOBAL</a:t>
            </a:r>
          </a:p>
          <a:p>
            <a:r>
              <a:rPr lang="es-ES" sz="2400" dirty="0" smtClean="0">
                <a:latin typeface="Arial Narrow" pitchFamily="34" charset="0"/>
              </a:rPr>
              <a:t>LA  DEFORESTACIÓN </a:t>
            </a:r>
          </a:p>
          <a:p>
            <a:r>
              <a:rPr lang="es-ES" sz="2400" dirty="0" smtClean="0">
                <a:latin typeface="Arial Narrow" pitchFamily="34" charset="0"/>
              </a:rPr>
              <a:t>LA  PÉRDIDA DE BIODIVERSIDAD</a:t>
            </a:r>
            <a:endParaRPr lang="es-ES" sz="2400" dirty="0">
              <a:latin typeface="Arial Narrow" pitchFamily="34" charset="0"/>
            </a:endParaRPr>
          </a:p>
        </p:txBody>
      </p:sp>
      <p:pic>
        <p:nvPicPr>
          <p:cNvPr id="4" name="3 Imagen" descr="5a7a2d8aa4bb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928802"/>
            <a:ext cx="2571768" cy="147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5 Conector curvado"/>
          <p:cNvCxnSpPr/>
          <p:nvPr/>
        </p:nvCxnSpPr>
        <p:spPr>
          <a:xfrm flipV="1">
            <a:off x="3643306" y="2357430"/>
            <a:ext cx="2428892" cy="428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6 Imagen" descr="calentamiento-glob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500438"/>
            <a:ext cx="2643206" cy="1399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8 Conector curvado"/>
          <p:cNvCxnSpPr/>
          <p:nvPr/>
        </p:nvCxnSpPr>
        <p:spPr>
          <a:xfrm>
            <a:off x="4500562" y="3214686"/>
            <a:ext cx="1785950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10 Imagen" descr="Por-Qué-es-Tan-Grave-la-Deforestación-para-el-Medio-Ambien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4817450"/>
            <a:ext cx="2500330" cy="141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12 Conector curvado"/>
          <p:cNvCxnSpPr/>
          <p:nvPr/>
        </p:nvCxnSpPr>
        <p:spPr>
          <a:xfrm>
            <a:off x="3500430" y="3643314"/>
            <a:ext cx="1857388" cy="1143008"/>
          </a:xfrm>
          <a:prstGeom prst="curvedConnector3">
            <a:avLst>
              <a:gd name="adj1" fmla="val 10146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15 Imagen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857760"/>
            <a:ext cx="2576861" cy="144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17 Conector curvado"/>
          <p:cNvCxnSpPr>
            <a:endCxn id="16" idx="0"/>
          </p:cNvCxnSpPr>
          <p:nvPr/>
        </p:nvCxnSpPr>
        <p:spPr>
          <a:xfrm rot="16200000" flipH="1">
            <a:off x="1858629" y="4570734"/>
            <a:ext cx="571504" cy="254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6600" dirty="0" smtClean="0"/>
              <a:t>	</a:t>
            </a:r>
            <a:r>
              <a:rPr lang="es-ES" sz="4900" b="1" dirty="0" smtClean="0"/>
              <a:t>LOS ECOSISTEMAS</a:t>
            </a:r>
            <a:endParaRPr lang="es-ES" sz="49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00430" y="5143512"/>
            <a:ext cx="4557722" cy="566726"/>
          </a:xfrm>
          <a:solidFill>
            <a:schemeClr val="bg1">
              <a:alpha val="5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es-ES" sz="3600" b="1" dirty="0" smtClean="0">
                <a:solidFill>
                  <a:schemeClr val="tx1">
                    <a:lumMod val="85000"/>
                  </a:schemeClr>
                </a:solidFill>
              </a:rPr>
              <a:t>5º - 6º Educación Primaria. María José Torralbo Muñoz  </a:t>
            </a:r>
            <a:endParaRPr lang="es-ES" sz="36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</TotalTime>
  <Words>77</Words>
  <Application>Microsoft Office PowerPoint</Application>
  <PresentationFormat>Presentación en pantalla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Origen</vt:lpstr>
      <vt:lpstr> LOS ECOSISTEMAS</vt:lpstr>
      <vt:lpstr>Diapositiva 2</vt:lpstr>
      <vt:lpstr>TIPOS DE ECOSISTEMAS</vt:lpstr>
      <vt:lpstr>PROBLEMAS DE LOS ECOSISTEMAS</vt:lpstr>
      <vt:lpstr> LOS ECOSISTEMAS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ECOSISTEMAS</dc:title>
  <dc:creator>usuario</dc:creator>
  <cp:lastModifiedBy>usuario</cp:lastModifiedBy>
  <cp:revision>7</cp:revision>
  <dcterms:created xsi:type="dcterms:W3CDTF">2019-01-27T18:47:24Z</dcterms:created>
  <dcterms:modified xsi:type="dcterms:W3CDTF">2019-01-27T19:53:31Z</dcterms:modified>
</cp:coreProperties>
</file>