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48225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18965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052748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Rectángulo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0" name="9 Rectángulo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27847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0033001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7" name="6 Rectángulo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9" name="8 Rectángulo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166134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71297600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2530913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50975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349100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35206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756388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11" name="10 Rectángulo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91078" y="66676"/>
            <a:ext cx="12002497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346617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10502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75196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315561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9900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513736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5533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718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91806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52820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DBAABC-2995-4FC3-AC36-79C52B7A8916}" type="datetimeFigureOut">
              <a:rPr lang="es-ES" smtClean="0"/>
              <a:t>03/03/2019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758AD-0236-4B7A-B892-5C0CB800681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43420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>
              <a:solidFill>
                <a:prstClr val="white"/>
              </a:solidFill>
            </a:endParaRPr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7CBDE76-89B7-4600-B4FB-56EFB4654BD8}" type="datetimeFigureOut">
              <a:rPr lang="es-ES" smtClean="0">
                <a:solidFill>
                  <a:srgbClr val="696464"/>
                </a:solidFill>
              </a:rPr>
              <a:pPr/>
              <a:t>03/03/2019</a:t>
            </a:fld>
            <a:endParaRPr lang="es-ES">
              <a:solidFill>
                <a:srgbClr val="696464"/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s-ES">
              <a:solidFill>
                <a:srgbClr val="696464"/>
              </a:solidFill>
            </a:endParaRP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9C3BC37-F1D2-4907-A3CD-1E8851D4D87F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367015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48hLUU1SJn0?t=93" TargetMode="External"/><Relationship Id="rId1" Type="http://schemas.openxmlformats.org/officeDocument/2006/relationships/slideLayout" Target="../slideLayouts/slideLayout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s-ES" dirty="0" smtClean="0">
                <a:solidFill>
                  <a:srgbClr val="0070C0"/>
                </a:solidFill>
              </a:rPr>
              <a:t/>
            </a:r>
            <a:br>
              <a:rPr lang="es-ES" dirty="0" smtClean="0">
                <a:solidFill>
                  <a:srgbClr val="0070C0"/>
                </a:solidFill>
              </a:rPr>
            </a:br>
            <a:r>
              <a:rPr lang="es-ES" dirty="0" smtClean="0">
                <a:solidFill>
                  <a:srgbClr val="0070C0"/>
                </a:solidFill>
              </a:rPr>
              <a:t> </a:t>
            </a:r>
            <a:r>
              <a:rPr lang="es-ES" b="1" dirty="0">
                <a:solidFill>
                  <a:srgbClr val="0070C0"/>
                </a:solidFill>
              </a:rPr>
              <a:t>D</a:t>
            </a:r>
            <a:r>
              <a:rPr lang="es-ES" b="1" dirty="0" smtClean="0">
                <a:solidFill>
                  <a:srgbClr val="0070C0"/>
                </a:solidFill>
              </a:rPr>
              <a:t>isciplina positiva en el aula</a:t>
            </a:r>
            <a:r>
              <a:rPr lang="es-ES" dirty="0" smtClean="0"/>
              <a:t/>
            </a:r>
            <a:br>
              <a:rPr lang="es-ES" dirty="0" smtClean="0"/>
            </a:br>
            <a:r>
              <a:rPr lang="es-ES" sz="2000" dirty="0" smtClean="0"/>
              <a:t>DESDES</a:t>
            </a:r>
            <a:endParaRPr lang="es-ES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3108862"/>
            <a:ext cx="6858000" cy="3021482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954984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“Soy optimista. No parece útil ser otra cosa”     </a:t>
            </a:r>
            <a:r>
              <a:rPr lang="es-ES" sz="2400" dirty="0">
                <a:solidFill>
                  <a:schemeClr val="tx1"/>
                </a:solidFill>
              </a:rPr>
              <a:t>Winston Churchill</a:t>
            </a:r>
            <a:endParaRPr lang="es-ES" dirty="0">
              <a:solidFill>
                <a:schemeClr val="tx1"/>
              </a:solidFill>
            </a:endParaRP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solidFill>
            <a:srgbClr val="00B0F0"/>
          </a:solidFill>
        </p:spPr>
        <p:txBody>
          <a:bodyPr/>
          <a:lstStyle/>
          <a:p>
            <a:r>
              <a:rPr lang="es-ES" sz="2400" dirty="0"/>
              <a:t>“</a:t>
            </a:r>
            <a:r>
              <a:rPr lang="es-ES" sz="4400" dirty="0"/>
              <a:t>Mejorar es cambiar; ser perfecto es cambiar a menudo”</a:t>
            </a:r>
          </a:p>
          <a:p>
            <a:endParaRPr lang="es-ES" sz="4400" dirty="0" smtClean="0"/>
          </a:p>
        </p:txBody>
      </p:sp>
      <p:sp>
        <p:nvSpPr>
          <p:cNvPr id="4" name="3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b="1" u="sng" dirty="0" smtClean="0"/>
              <a:t>DESDE LA CALMA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DESDE LA HONESTIDAD.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Y SIN UN DÍA NO SALE , NO IMPORTA, LOS NIÑOS 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NOS DARAN otra </a:t>
            </a:r>
            <a:r>
              <a:rPr lang="es-ES" dirty="0" err="1" smtClean="0"/>
              <a:t>OPoRTUNIDAD</a:t>
            </a:r>
            <a:r>
              <a:rPr lang="es-ES" dirty="0"/>
              <a:t> !</a:t>
            </a:r>
            <a:r>
              <a:rPr lang="es-ES" dirty="0" smtClean="0"/>
              <a:t> seguro!</a:t>
            </a:r>
          </a:p>
          <a:p>
            <a:pPr marL="0" indent="0">
              <a:buNone/>
            </a:pPr>
            <a:endParaRPr lang="es-ES" dirty="0" smtClean="0"/>
          </a:p>
          <a:p>
            <a:r>
              <a:rPr lang="es-ES" dirty="0" smtClean="0"/>
              <a:t>POR QUE SOMOS  TAMBIÉN SUS MODELOS….</a:t>
            </a: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04249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CALMA / PACIENCIA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endParaRPr lang="es-ES" sz="2800" dirty="0">
              <a:solidFill>
                <a:srgbClr val="FF0000"/>
              </a:solidFill>
            </a:endParaRPr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s-ES" dirty="0" smtClean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DESARROLLO DEL LENGUAJE</a:t>
            </a:r>
          </a:p>
          <a:p>
            <a:pPr marL="0" indent="0">
              <a:buNone/>
            </a:pPr>
            <a:r>
              <a:rPr lang="es-ES" dirty="0" smtClean="0"/>
              <a:t>etapas--- ¿ edad?</a:t>
            </a: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DESARROLLO CEREBRAL</a:t>
            </a:r>
          </a:p>
          <a:p>
            <a:pPr marL="0" indent="0">
              <a:buNone/>
            </a:pPr>
            <a:r>
              <a:rPr lang="es-ES" sz="1800" dirty="0" smtClean="0"/>
              <a:t>Taller “educar con paciencia” de María Soto, minuto 1:30</a:t>
            </a:r>
          </a:p>
          <a:p>
            <a:pPr marL="0" indent="0">
              <a:buNone/>
            </a:pPr>
            <a:r>
              <a:rPr lang="es-ES" dirty="0">
                <a:solidFill>
                  <a:srgbClr val="0070C0"/>
                </a:solidFill>
                <a:hlinkClick r:id="rId2"/>
              </a:rPr>
              <a:t>https://</a:t>
            </a:r>
            <a:r>
              <a:rPr lang="es-ES" dirty="0" smtClean="0">
                <a:solidFill>
                  <a:srgbClr val="0070C0"/>
                </a:solidFill>
                <a:hlinkClick r:id="rId2"/>
              </a:rPr>
              <a:t>youtu.be/48hLUU1SJn0?t=93</a:t>
            </a: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METAS ERRÓNEAS</a:t>
            </a: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r>
              <a:rPr lang="es-ES" dirty="0" smtClean="0">
                <a:solidFill>
                  <a:srgbClr val="0070C0"/>
                </a:solidFill>
              </a:rPr>
              <a:t>TÉCNICAS FOMENTAR NIÑOS SERENOS</a:t>
            </a:r>
          </a:p>
          <a:p>
            <a:pPr marL="0" indent="0">
              <a:buNone/>
            </a:pPr>
            <a:endParaRPr lang="es-ES" dirty="0" smtClean="0">
              <a:solidFill>
                <a:srgbClr val="0070C0"/>
              </a:solidFill>
            </a:endParaRPr>
          </a:p>
          <a:p>
            <a:endParaRPr lang="es-ES" dirty="0"/>
          </a:p>
          <a:p>
            <a:endParaRPr lang="es-ES" dirty="0" smtClean="0"/>
          </a:p>
        </p:txBody>
      </p:sp>
      <p:sp>
        <p:nvSpPr>
          <p:cNvPr id="6" name="Estrella de 6 puntas 5"/>
          <p:cNvSpPr/>
          <p:nvPr/>
        </p:nvSpPr>
        <p:spPr>
          <a:xfrm>
            <a:off x="423573" y="1416050"/>
            <a:ext cx="3335627" cy="3178489"/>
          </a:xfrm>
          <a:prstGeom prst="star6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lvl="0" indent="-285750">
              <a:spcBef>
                <a:spcPts val="580"/>
              </a:spcBef>
              <a:buClr>
                <a:srgbClr val="D34817"/>
              </a:buClr>
              <a:buSzPct val="85000"/>
              <a:buFont typeface="Arial" panose="020B0604020202020204" pitchFamily="34" charset="0"/>
              <a:buChar char="•"/>
            </a:pPr>
            <a:r>
              <a:rPr lang="es-ES">
                <a:solidFill>
                  <a:srgbClr val="FF0000"/>
                </a:solidFill>
              </a:rPr>
              <a:t>CONOCIMIENTO</a:t>
            </a:r>
            <a:endParaRPr lang="es-E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8789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CONOCIMIENTO          metas erróneas </a:t>
            </a:r>
            <a:endParaRPr lang="es-ES" dirty="0"/>
          </a:p>
        </p:txBody>
      </p:sp>
      <p:sp>
        <p:nvSpPr>
          <p:cNvPr id="9" name="Marcador de texto 8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8" name="Marcador de contenido 7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9200" y="1416050"/>
            <a:ext cx="10062693" cy="4679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46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73049"/>
            <a:ext cx="10363200" cy="1429141"/>
          </a:xfrm>
        </p:spPr>
        <p:txBody>
          <a:bodyPr>
            <a:normAutofit/>
          </a:bodyPr>
          <a:lstStyle/>
          <a:p>
            <a:r>
              <a:rPr lang="es-ES" dirty="0" smtClean="0"/>
              <a:t>Calma – conocimiento</a:t>
            </a:r>
            <a:br>
              <a:rPr lang="es-ES" dirty="0" smtClean="0"/>
            </a:b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2"/>
          </p:nvPr>
        </p:nvSpPr>
        <p:spPr/>
        <p:txBody>
          <a:bodyPr>
            <a:normAutofit/>
          </a:bodyPr>
          <a:lstStyle/>
          <a:p>
            <a:r>
              <a:rPr lang="es-ES" sz="4400" dirty="0" smtClean="0"/>
              <a:t>Técnicas para fomentar niños serenos</a:t>
            </a:r>
            <a:endParaRPr lang="es-ES" sz="4400" dirty="0"/>
          </a:p>
        </p:txBody>
      </p:sp>
      <p:sp>
        <p:nvSpPr>
          <p:cNvPr id="4" name="Marcador de contenido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ADULTOS SERENOS</a:t>
            </a:r>
          </a:p>
          <a:p>
            <a:r>
              <a:rPr lang="es-ES" dirty="0" smtClean="0"/>
              <a:t>ACTIVIDADES ARTISTICAS (</a:t>
            </a:r>
            <a:r>
              <a:rPr lang="es-ES" dirty="0" err="1" smtClean="0"/>
              <a:t>Arnold</a:t>
            </a:r>
            <a:r>
              <a:rPr lang="es-ES" dirty="0" smtClean="0"/>
              <a:t> </a:t>
            </a:r>
            <a:r>
              <a:rPr lang="es-ES" dirty="0" err="1" smtClean="0"/>
              <a:t>Stern</a:t>
            </a:r>
            <a:r>
              <a:rPr lang="es-ES" dirty="0" smtClean="0"/>
              <a:t>)</a:t>
            </a:r>
          </a:p>
          <a:p>
            <a:r>
              <a:rPr lang="es-ES" dirty="0" smtClean="0"/>
              <a:t>AMBIENTE SERENO (color, orden, natural, necesario)</a:t>
            </a:r>
          </a:p>
          <a:p>
            <a:r>
              <a:rPr lang="es-ES" dirty="0" smtClean="0"/>
              <a:t>HÁBITOS SALUDABLES (</a:t>
            </a:r>
            <a:r>
              <a:rPr lang="es-ES" dirty="0" err="1" smtClean="0"/>
              <a:t>Mto</a:t>
            </a:r>
            <a:r>
              <a:rPr lang="es-ES" dirty="0" smtClean="0"/>
              <a:t>, alimentación, sueño)</a:t>
            </a:r>
          </a:p>
          <a:p>
            <a:r>
              <a:rPr lang="es-ES" dirty="0" smtClean="0"/>
              <a:t>RESPONSABILIDAD</a:t>
            </a:r>
          </a:p>
          <a:p>
            <a:r>
              <a:rPr lang="es-ES" dirty="0" smtClean="0"/>
              <a:t>MÚSICA</a:t>
            </a:r>
            <a:r>
              <a:rPr lang="es-ES" dirty="0"/>
              <a:t>, canciones, retahílas</a:t>
            </a:r>
            <a:r>
              <a:rPr lang="es-ES" dirty="0" smtClean="0"/>
              <a:t>…..</a:t>
            </a:r>
          </a:p>
          <a:p>
            <a:r>
              <a:rPr lang="es-ES" dirty="0" smtClean="0"/>
              <a:t>MOMENTOS DE  TRANQUILIDAD (relajación, yoga, juego del silencio)</a:t>
            </a:r>
          </a:p>
        </p:txBody>
      </p:sp>
    </p:spTree>
    <p:extLst>
      <p:ext uri="{BB962C8B-B14F-4D97-AF65-F5344CB8AC3E}">
        <p14:creationId xmlns:p14="http://schemas.microsoft.com/office/powerpoint/2010/main" val="748096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Equidad">
  <a:themeElements>
    <a:clrScheme name="Equida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151</Words>
  <Application>Microsoft Office PowerPoint</Application>
  <PresentationFormat>Panorámica</PresentationFormat>
  <Paragraphs>33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Franklin Gothic Book</vt:lpstr>
      <vt:lpstr>Perpetua</vt:lpstr>
      <vt:lpstr>Wingdings 2</vt:lpstr>
      <vt:lpstr>Tema de Office</vt:lpstr>
      <vt:lpstr>Equidad</vt:lpstr>
      <vt:lpstr>  Disciplina positiva en el aula DESDES</vt:lpstr>
      <vt:lpstr>“Soy optimista. No parece útil ser otra cosa”     Winston Churchill</vt:lpstr>
      <vt:lpstr>CALMA / PACIENCIA</vt:lpstr>
      <vt:lpstr>CONOCIMIENTO          metas erróneas </vt:lpstr>
      <vt:lpstr>Calma – conocimiento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Uso del lenguaje en disciplina positiva II</dc:title>
  <dc:creator>AJMC</dc:creator>
  <cp:lastModifiedBy>AJMC</cp:lastModifiedBy>
  <cp:revision>15</cp:revision>
  <dcterms:created xsi:type="dcterms:W3CDTF">2019-02-17T11:18:44Z</dcterms:created>
  <dcterms:modified xsi:type="dcterms:W3CDTF">2019-03-03T18:46:17Z</dcterms:modified>
</cp:coreProperties>
</file>