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23F3D2-103B-42AF-BFC6-7664905A82BC}" type="datetimeFigureOut">
              <a:rPr lang="es-ES" smtClean="0"/>
              <a:pPr/>
              <a:t>24/04/2019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88D880-402A-4CE0-929A-66CFDF83BED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88D880-402A-4CE0-929A-66CFDF83BED4}" type="slidenum">
              <a:rPr lang="es-ES" smtClean="0"/>
              <a:pPr/>
              <a:t>2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BF01D-BB1E-4648-B6DB-B4FA9CF5BC53}" type="datetimeFigureOut">
              <a:rPr lang="es-ES" smtClean="0"/>
              <a:pPr/>
              <a:t>24/04/2019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B812F-C99B-4C01-B7B8-F054DE96932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BF01D-BB1E-4648-B6DB-B4FA9CF5BC53}" type="datetimeFigureOut">
              <a:rPr lang="es-ES" smtClean="0"/>
              <a:pPr/>
              <a:t>24/04/2019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B812F-C99B-4C01-B7B8-F054DE96932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BF01D-BB1E-4648-B6DB-B4FA9CF5BC53}" type="datetimeFigureOut">
              <a:rPr lang="es-ES" smtClean="0"/>
              <a:pPr/>
              <a:t>24/04/2019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B812F-C99B-4C01-B7B8-F054DE96932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BF01D-BB1E-4648-B6DB-B4FA9CF5BC53}" type="datetimeFigureOut">
              <a:rPr lang="es-ES" smtClean="0"/>
              <a:pPr/>
              <a:t>24/04/2019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B812F-C99B-4C01-B7B8-F054DE96932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BF01D-BB1E-4648-B6DB-B4FA9CF5BC53}" type="datetimeFigureOut">
              <a:rPr lang="es-ES" smtClean="0"/>
              <a:pPr/>
              <a:t>24/04/2019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B812F-C99B-4C01-B7B8-F054DE96932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BF01D-BB1E-4648-B6DB-B4FA9CF5BC53}" type="datetimeFigureOut">
              <a:rPr lang="es-ES" smtClean="0"/>
              <a:pPr/>
              <a:t>24/04/2019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B812F-C99B-4C01-B7B8-F054DE96932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BF01D-BB1E-4648-B6DB-B4FA9CF5BC53}" type="datetimeFigureOut">
              <a:rPr lang="es-ES" smtClean="0"/>
              <a:pPr/>
              <a:t>24/04/2019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B812F-C99B-4C01-B7B8-F054DE96932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BF01D-BB1E-4648-B6DB-B4FA9CF5BC53}" type="datetimeFigureOut">
              <a:rPr lang="es-ES" smtClean="0"/>
              <a:pPr/>
              <a:t>24/04/2019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B812F-C99B-4C01-B7B8-F054DE96932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BF01D-BB1E-4648-B6DB-B4FA9CF5BC53}" type="datetimeFigureOut">
              <a:rPr lang="es-ES" smtClean="0"/>
              <a:pPr/>
              <a:t>24/04/2019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B812F-C99B-4C01-B7B8-F054DE96932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BF01D-BB1E-4648-B6DB-B4FA9CF5BC53}" type="datetimeFigureOut">
              <a:rPr lang="es-ES" smtClean="0"/>
              <a:pPr/>
              <a:t>24/04/2019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B812F-C99B-4C01-B7B8-F054DE96932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BF01D-BB1E-4648-B6DB-B4FA9CF5BC53}" type="datetimeFigureOut">
              <a:rPr lang="es-ES" smtClean="0"/>
              <a:pPr/>
              <a:t>24/04/2019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B812F-C99B-4C01-B7B8-F054DE96932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FBF01D-BB1E-4648-B6DB-B4FA9CF5BC53}" type="datetimeFigureOut">
              <a:rPr lang="es-ES" smtClean="0"/>
              <a:pPr/>
              <a:t>24/04/2019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8B812F-C99B-4C01-B7B8-F054DE96932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blanc\Desktop\V&#237;deo%20Inmigraci&#243;n%20OK.mov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EDUCACIÓN EN VALORES Y PREVENCIÓN DE CONFLICTOS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Grupo de Trabajo</a:t>
            </a:r>
            <a:endParaRPr lang="es-E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30 de enero: Día de la Paz</a:t>
            </a:r>
            <a:endParaRPr lang="es-ES" dirty="0"/>
          </a:p>
        </p:txBody>
      </p:sp>
      <p:pic>
        <p:nvPicPr>
          <p:cNvPr id="4" name="3 Marcador de contenido" descr="IMG_20190205_12093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30 de enero: Día de la Paz</a:t>
            </a:r>
            <a:endParaRPr lang="es-ES" dirty="0"/>
          </a:p>
        </p:txBody>
      </p:sp>
      <p:pic>
        <p:nvPicPr>
          <p:cNvPr id="4" name="3 Marcador de contenido" descr="IMG_20190205_12094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28926" y="1714488"/>
            <a:ext cx="3394472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30 de enero: Día de la Paz</a:t>
            </a:r>
            <a:endParaRPr lang="es-ES" dirty="0"/>
          </a:p>
        </p:txBody>
      </p:sp>
      <p:pic>
        <p:nvPicPr>
          <p:cNvPr id="4" name="3 Marcador de contenido" descr="IMG_20190205_12094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6 de febrero: Carrera Solidaria</a:t>
            </a:r>
            <a:endParaRPr lang="es-ES" dirty="0"/>
          </a:p>
        </p:txBody>
      </p:sp>
      <p:pic>
        <p:nvPicPr>
          <p:cNvPr id="4" name="3 Marcador de contenido" descr="IMG_20190206_1314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6 de febrero: Carrera Solidaria</a:t>
            </a:r>
            <a:endParaRPr lang="es-ES" dirty="0"/>
          </a:p>
        </p:txBody>
      </p:sp>
      <p:pic>
        <p:nvPicPr>
          <p:cNvPr id="4" name="3 Marcador de contenido" descr="IMG_20190206_1410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6 de febrero: Carrera Solidaria</a:t>
            </a:r>
            <a:endParaRPr lang="es-ES" dirty="0"/>
          </a:p>
        </p:txBody>
      </p:sp>
      <p:pic>
        <p:nvPicPr>
          <p:cNvPr id="4" name="3 Marcador de contenido" descr="IMG_20190206_1347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20 de febrero: Día Mundial de la Justicia Social</a:t>
            </a:r>
            <a:endParaRPr lang="es-ES" dirty="0"/>
          </a:p>
        </p:txBody>
      </p:sp>
      <p:pic>
        <p:nvPicPr>
          <p:cNvPr id="7" name="6 Marcador de contenido" descr="IMG_20190205_1210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4414" y="1643050"/>
            <a:ext cx="7072362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20 de febrero: Día Mundial de la Justicia Social: Debates sobre Migración</a:t>
            </a:r>
            <a:endParaRPr lang="es-ES" dirty="0"/>
          </a:p>
        </p:txBody>
      </p:sp>
      <p:pic>
        <p:nvPicPr>
          <p:cNvPr id="6" name="5 Marcador de contenido" descr="IMG_20190221_1115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14678" y="2071678"/>
            <a:ext cx="3071834" cy="405448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25602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20 de febrero: Día Mundial de la Justicia Social: proyección de vídeos sobre migración</a:t>
            </a:r>
            <a:endParaRPr lang="es-ES" dirty="0"/>
          </a:p>
        </p:txBody>
      </p:sp>
      <p:pic>
        <p:nvPicPr>
          <p:cNvPr id="4" name="Vídeo Inmigración OK.mo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357290" y="2285992"/>
            <a:ext cx="6357982" cy="33575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MATERIAL SOBRE EDUCACIÓN EN VALORES</a:t>
            </a:r>
            <a:endParaRPr lang="es-E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571612"/>
            <a:ext cx="805008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Objetivos principales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 smtClean="0"/>
              <a:t>1. Mejorar la convivencia general en el centro</a:t>
            </a:r>
          </a:p>
          <a:p>
            <a:r>
              <a:rPr lang="es-ES" dirty="0" smtClean="0"/>
              <a:t>2. Concienciar al alumnado sobre la necesidad de respetar las diferencias individuales</a:t>
            </a:r>
          </a:p>
          <a:p>
            <a:r>
              <a:rPr lang="es-ES" dirty="0" smtClean="0"/>
              <a:t>3. Trabajar a nivel individual con alumnos que presentan problemas de convivencia</a:t>
            </a:r>
          </a:p>
          <a:p>
            <a:r>
              <a:rPr lang="es-ES" dirty="0" smtClean="0"/>
              <a:t>4. Conocer pautas para intervenir y mediar ante un conflicto</a:t>
            </a:r>
          </a:p>
          <a:p>
            <a:r>
              <a:rPr lang="es-ES" dirty="0" smtClean="0"/>
              <a:t>5. Concienciar al alumnado sobre la necesidad de ser solidarios ante otras realidades</a:t>
            </a:r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FORMACIÓN DE ALUMNADO AYUDANTE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Formación de 12 alumnos ayudantes de 1º ESO + 27 alumnos del resto de la etapa que habían sido formados en años anteriores.</a:t>
            </a:r>
          </a:p>
          <a:p>
            <a:r>
              <a:rPr lang="es-ES" dirty="0" smtClean="0"/>
              <a:t>Funciones: detectar problemas de convivencia, ayudar al alumnado con problemas de socialización, </a:t>
            </a:r>
          </a:p>
          <a:p>
            <a:r>
              <a:rPr lang="es-ES" dirty="0" smtClean="0"/>
              <a:t>Notificar dichos problemas + registro por escrito </a:t>
            </a:r>
          </a:p>
          <a:p>
            <a:endParaRPr lang="es-E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ALUMNADO AYUDANTE</a:t>
            </a:r>
            <a:endParaRPr lang="es-ES" dirty="0"/>
          </a:p>
        </p:txBody>
      </p:sp>
      <p:pic>
        <p:nvPicPr>
          <p:cNvPr id="4" name="3 Marcador de contenido" descr="ayudante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57422" y="1357298"/>
            <a:ext cx="4357718" cy="476886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ALUMNADO AYUDANTE</a:t>
            </a:r>
            <a:endParaRPr lang="es-ES" dirty="0"/>
          </a:p>
        </p:txBody>
      </p:sp>
      <p:pic>
        <p:nvPicPr>
          <p:cNvPr id="4" name="3 Marcador de contenido" descr="ayudante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00298" y="1600200"/>
            <a:ext cx="4071966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COTUTORIZACIÓN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Consiste en monitorizar y ayudar a un alumno de manera individual.</a:t>
            </a:r>
          </a:p>
          <a:p>
            <a:r>
              <a:rPr lang="es-ES" dirty="0" smtClean="0"/>
              <a:t>Problemas: de convivencia, de socialización, de tolerancia, personalidad, pasividad ante los estudios.</a:t>
            </a:r>
          </a:p>
          <a:p>
            <a:r>
              <a:rPr lang="es-ES" dirty="0" smtClean="0"/>
              <a:t>5</a:t>
            </a:r>
            <a:r>
              <a:rPr lang="es-ES" dirty="0" smtClean="0"/>
              <a:t> </a:t>
            </a:r>
            <a:r>
              <a:rPr lang="es-ES" dirty="0" smtClean="0"/>
              <a:t>alumnos </a:t>
            </a:r>
            <a:r>
              <a:rPr lang="es-ES" dirty="0" err="1" smtClean="0"/>
              <a:t>cotutorizados</a:t>
            </a:r>
            <a:r>
              <a:rPr lang="es-ES" dirty="0" smtClean="0"/>
              <a:t> durante este curso.</a:t>
            </a: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COTUTORIZACIÓN: INDICADORES DE ÉXITO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Mejor actitud: reducción en el número de partes.</a:t>
            </a:r>
          </a:p>
          <a:p>
            <a:r>
              <a:rPr lang="es-ES" dirty="0" smtClean="0"/>
              <a:t>Mayor integración en el centro</a:t>
            </a:r>
          </a:p>
          <a:p>
            <a:r>
              <a:rPr lang="es-ES" dirty="0" smtClean="0"/>
              <a:t>Mayor aceptación de las diferencias individuales.</a:t>
            </a:r>
          </a:p>
          <a:p>
            <a:r>
              <a:rPr lang="es-ES" dirty="0" smtClean="0"/>
              <a:t>Mejora de aspectos negativos en el carácter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OTRAS ACTIVIDADES RELACIONADAS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 smtClean="0"/>
              <a:t>Departamento de Filosofía: Acto sobre Derechos Humanos</a:t>
            </a:r>
          </a:p>
          <a:p>
            <a:r>
              <a:rPr lang="es-ES" dirty="0" smtClean="0"/>
              <a:t>Grupo de trabajo DOCUMENTALES IES LA JANDA: migración, malos tratos</a:t>
            </a:r>
          </a:p>
          <a:p>
            <a:r>
              <a:rPr lang="es-ES" dirty="0" smtClean="0"/>
              <a:t>Grupo de trabajo de COEDUCACIÓN</a:t>
            </a:r>
          </a:p>
          <a:p>
            <a:r>
              <a:rPr lang="es-ES" dirty="0" smtClean="0"/>
              <a:t>FORMAJOVEN: charlas de Guardia Civil y Policía Local sobre malos tratos y </a:t>
            </a:r>
            <a:r>
              <a:rPr lang="es-ES" dirty="0" err="1" smtClean="0"/>
              <a:t>ciberacoso</a:t>
            </a:r>
            <a:endParaRPr lang="es-ES" dirty="0" smtClean="0"/>
          </a:p>
          <a:p>
            <a:r>
              <a:rPr lang="es-ES" dirty="0" smtClean="0"/>
              <a:t>Charlas de ACNUR: concienciación sobre la realidad de los migrantes</a:t>
            </a:r>
            <a:endParaRPr lang="es-E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4 LÍNEAS DE TRABAJO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757626"/>
          </a:xfrm>
        </p:spPr>
        <p:txBody>
          <a:bodyPr>
            <a:normAutofit fontScale="85000" lnSpcReduction="10000"/>
          </a:bodyPr>
          <a:lstStyle/>
          <a:p>
            <a:r>
              <a:rPr lang="es-ES" dirty="0" smtClean="0"/>
              <a:t>Conmemoración de efemérides.</a:t>
            </a:r>
          </a:p>
          <a:p>
            <a:endParaRPr lang="es-ES" dirty="0" smtClean="0"/>
          </a:p>
          <a:p>
            <a:r>
              <a:rPr lang="es-ES" dirty="0" err="1" smtClean="0"/>
              <a:t>cotutorización</a:t>
            </a:r>
            <a:r>
              <a:rPr lang="es-ES" dirty="0" smtClean="0"/>
              <a:t> de alumnado que presenta problemas de comportamiento en el aula</a:t>
            </a:r>
          </a:p>
          <a:p>
            <a:endParaRPr lang="es-ES" dirty="0" smtClean="0"/>
          </a:p>
          <a:p>
            <a:r>
              <a:rPr lang="es-ES" dirty="0" smtClean="0"/>
              <a:t>elaboración de materiales sobre educación en valores</a:t>
            </a:r>
          </a:p>
          <a:p>
            <a:endParaRPr lang="es-ES" dirty="0" smtClean="0"/>
          </a:p>
          <a:p>
            <a:r>
              <a:rPr lang="es-ES" dirty="0" smtClean="0"/>
              <a:t>formación de alumnado ayudante</a:t>
            </a:r>
          </a:p>
          <a:p>
            <a:endParaRPr lang="es-E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CONMEMORACIÓN DE EFEMÉRIDES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16 de noviembre: Día Internacional de la Tolerancia</a:t>
            </a:r>
          </a:p>
          <a:p>
            <a:r>
              <a:rPr lang="es-ES" dirty="0" smtClean="0"/>
              <a:t>10 de diciembre: Día de los Derechos Humanos</a:t>
            </a:r>
          </a:p>
          <a:p>
            <a:r>
              <a:rPr lang="es-ES" dirty="0" smtClean="0"/>
              <a:t>30 de enero: Día de la Paz</a:t>
            </a:r>
          </a:p>
          <a:p>
            <a:r>
              <a:rPr lang="es-ES" dirty="0" smtClean="0"/>
              <a:t>20 de febrero: Día de la Justicia Social</a:t>
            </a:r>
          </a:p>
          <a:p>
            <a:r>
              <a:rPr lang="es-ES" dirty="0" smtClean="0"/>
              <a:t>29 de mayo: Día del Personal de la ONU</a:t>
            </a:r>
          </a:p>
          <a:p>
            <a:r>
              <a:rPr lang="es-ES" dirty="0" smtClean="0"/>
              <a:t>12 de junio: Día contra el Trabajo Infantil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16 de noviembre: Día mundial de la Tolerancia</a:t>
            </a:r>
            <a:endParaRPr lang="es-ES" dirty="0"/>
          </a:p>
        </p:txBody>
      </p:sp>
      <p:pic>
        <p:nvPicPr>
          <p:cNvPr id="4" name="3 Marcador de contenido" descr="IMG_20190205_1237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74764" y="1785926"/>
            <a:ext cx="3394472" cy="43402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16 de noviembre: Día mundial de la Tolerancia</a:t>
            </a:r>
            <a:endParaRPr lang="es-ES" dirty="0"/>
          </a:p>
        </p:txBody>
      </p:sp>
      <p:pic>
        <p:nvPicPr>
          <p:cNvPr id="4" name="3 Marcador de contenido" descr="IMG_20190205_1237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16 de noviembre: Día mundial de la Tolerancia</a:t>
            </a:r>
            <a:endParaRPr lang="es-ES" dirty="0"/>
          </a:p>
        </p:txBody>
      </p:sp>
      <p:pic>
        <p:nvPicPr>
          <p:cNvPr id="4" name="3 Marcador de contenido" descr="IMG_20190205_12374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00232" y="1600200"/>
            <a:ext cx="5072098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10 de diciembre: Día de los Derechos Humanos</a:t>
            </a:r>
            <a:endParaRPr lang="es-ES" dirty="0"/>
          </a:p>
        </p:txBody>
      </p:sp>
      <p:pic>
        <p:nvPicPr>
          <p:cNvPr id="6" name="5 Marcador de contenido" descr="IMG_20190205_1210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1538" y="1428736"/>
            <a:ext cx="6858048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10 de diciembre: Día de los Derechos Humanos</a:t>
            </a:r>
            <a:endParaRPr lang="es-ES" dirty="0"/>
          </a:p>
        </p:txBody>
      </p:sp>
      <p:pic>
        <p:nvPicPr>
          <p:cNvPr id="4" name="3 Marcador de contenido" descr="IMG_20190205_1357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426</Words>
  <Application>Microsoft Office PowerPoint</Application>
  <PresentationFormat>Presentación en pantalla (4:3)</PresentationFormat>
  <Paragraphs>62</Paragraphs>
  <Slides>25</Slides>
  <Notes>1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26" baseType="lpstr">
      <vt:lpstr>Tema de Office</vt:lpstr>
      <vt:lpstr>EDUCACIÓN EN VALORES Y PREVENCIÓN DE CONFLICTOS</vt:lpstr>
      <vt:lpstr>Objetivos principales</vt:lpstr>
      <vt:lpstr>4 LÍNEAS DE TRABAJO</vt:lpstr>
      <vt:lpstr>CONMEMORACIÓN DE EFEMÉRIDES</vt:lpstr>
      <vt:lpstr>16 de noviembre: Día mundial de la Tolerancia</vt:lpstr>
      <vt:lpstr>16 de noviembre: Día mundial de la Tolerancia</vt:lpstr>
      <vt:lpstr>16 de noviembre: Día mundial de la Tolerancia</vt:lpstr>
      <vt:lpstr>10 de diciembre: Día de los Derechos Humanos</vt:lpstr>
      <vt:lpstr>10 de diciembre: Día de los Derechos Humanos</vt:lpstr>
      <vt:lpstr>30 de enero: Día de la Paz</vt:lpstr>
      <vt:lpstr>30 de enero: Día de la Paz</vt:lpstr>
      <vt:lpstr>30 de enero: Día de la Paz</vt:lpstr>
      <vt:lpstr>6 de febrero: Carrera Solidaria</vt:lpstr>
      <vt:lpstr>6 de febrero: Carrera Solidaria</vt:lpstr>
      <vt:lpstr>6 de febrero: Carrera Solidaria</vt:lpstr>
      <vt:lpstr>20 de febrero: Día Mundial de la Justicia Social</vt:lpstr>
      <vt:lpstr>20 de febrero: Día Mundial de la Justicia Social: Debates sobre Migración</vt:lpstr>
      <vt:lpstr>20 de febrero: Día Mundial de la Justicia Social: proyección de vídeos sobre migración</vt:lpstr>
      <vt:lpstr>MATERIAL SOBRE EDUCACIÓN EN VALORES</vt:lpstr>
      <vt:lpstr>FORMACIÓN DE ALUMNADO AYUDANTE</vt:lpstr>
      <vt:lpstr>ALUMNADO AYUDANTE</vt:lpstr>
      <vt:lpstr>ALUMNADO AYUDANTE</vt:lpstr>
      <vt:lpstr>COTUTORIZACIÓN</vt:lpstr>
      <vt:lpstr>COTUTORIZACIÓN: INDICADORES DE ÉXITO</vt:lpstr>
      <vt:lpstr>OTRAS ACTIVIDADES RELACIONADAS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EDUCACIÓN EN VALORES Y PREVENCIÓN DE CONFLICTOS</dc:title>
  <dc:creator>Blanca San Martín</dc:creator>
  <cp:lastModifiedBy>Blanca San Martín</cp:lastModifiedBy>
  <cp:revision>16</cp:revision>
  <dcterms:created xsi:type="dcterms:W3CDTF">2019-03-19T10:07:02Z</dcterms:created>
  <dcterms:modified xsi:type="dcterms:W3CDTF">2019-04-24T10:10:15Z</dcterms:modified>
</cp:coreProperties>
</file>