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98_pHg0xEek" TargetMode="External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gsuite.google.es/learning-cente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support.google.com/mail/answer/12119" TargetMode="External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hyperlink" Target="https://support.google.com/mail/answer/12119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3426225"/>
            <a:ext cx="8520599" cy="1049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IES Valle Inclán.</a:t>
            </a:r>
          </a:p>
          <a:p>
            <a:pPr lvl="0">
              <a:spcBef>
                <a:spcPts val="0"/>
              </a:spcBef>
              <a:buNone/>
            </a:pPr>
            <a:r>
              <a:rPr lang="es"/>
              <a:t>Rafael Reina.</a:t>
            </a:r>
          </a:p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8625" y="1706749"/>
            <a:ext cx="3087725" cy="161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6"/>
            <a:ext cx="9144000" cy="1833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Buenas prácticas sobre los Contactos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311700" y="1152475"/>
            <a:ext cx="2847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Una vez importados los contactos, ORGANIZARLOS en GRUPOS.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38" name="Shape 138"/>
          <p:cNvGrpSpPr/>
          <p:nvPr/>
        </p:nvGrpSpPr>
        <p:grpSpPr>
          <a:xfrm>
            <a:off x="3023999" y="1085225"/>
            <a:ext cx="2776927" cy="3795924"/>
            <a:chOff x="3023999" y="1085225"/>
            <a:chExt cx="2776927" cy="3795924"/>
          </a:xfrm>
        </p:grpSpPr>
        <p:pic>
          <p:nvPicPr>
            <p:cNvPr id="139" name="Shape 139"/>
            <p:cNvPicPr preferRelativeResize="0"/>
            <p:nvPr/>
          </p:nvPicPr>
          <p:blipFill rotWithShape="1">
            <a:blip r:embed="rId3">
              <a:alphaModFix/>
            </a:blip>
            <a:srcRect b="31862" l="0" r="74108" t="11511"/>
            <a:stretch/>
          </p:blipFill>
          <p:spPr>
            <a:xfrm>
              <a:off x="3023999" y="1085225"/>
              <a:ext cx="2776927" cy="37959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Shape 140"/>
            <p:cNvSpPr/>
            <p:nvPr/>
          </p:nvSpPr>
          <p:spPr>
            <a:xfrm>
              <a:off x="3159000" y="2402700"/>
              <a:ext cx="1120499" cy="10343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3159000" y="3846750"/>
              <a:ext cx="1120499" cy="251999"/>
            </a:xfrm>
            <a:prstGeom prst="rect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2" name="Shape 1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4750" y="292050"/>
            <a:ext cx="1673550" cy="167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Filtrado de mensajes. LAS ETIQUETAS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2747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Crear etiqueta.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Asignar etiqueta al mensaje.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Clasificar mensajes. (Almacenar)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Asignar color a la etiqueta.</a:t>
            </a:r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grpSp>
        <p:nvGrpSpPr>
          <p:cNvPr id="151" name="Shape 151"/>
          <p:cNvGrpSpPr/>
          <p:nvPr/>
        </p:nvGrpSpPr>
        <p:grpSpPr>
          <a:xfrm>
            <a:off x="3058899" y="949768"/>
            <a:ext cx="6011866" cy="3786439"/>
            <a:chOff x="2092250" y="1152472"/>
            <a:chExt cx="6448425" cy="3904350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3">
              <a:alphaModFix/>
            </a:blip>
            <a:srcRect b="0" l="0" r="0" t="19781"/>
            <a:stretch/>
          </p:blipFill>
          <p:spPr>
            <a:xfrm>
              <a:off x="2092250" y="1152472"/>
              <a:ext cx="6448425" cy="3904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2244875" y="3095975"/>
              <a:ext cx="1529400" cy="1677600"/>
            </a:xfrm>
            <a:prstGeom prst="rect">
              <a:avLst/>
            </a:prstGeom>
            <a:noFill/>
            <a:ln cap="flat" cmpd="sng" w="38100">
              <a:solidFill>
                <a:srgbClr val="A61C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sp>
        <p:nvSpPr>
          <p:cNvPr descr="http://www.aprendepasoapaso.com/ &quot;Ganar dinero con tu canal de Youtube ahora es posible con Fullscreen  http://apply.fullscreen.net/?ref=tutorialvirtual&quot;" id="161" name="Shape 161" title="Crear Etiquetas y Filtrar mensajes en Gmail">
            <a:hlinkClick r:id="rId3"/>
          </p:cNvPr>
          <p:cNvSpPr/>
          <p:nvPr/>
        </p:nvSpPr>
        <p:spPr>
          <a:xfrm>
            <a:off x="1393799" y="188099"/>
            <a:ext cx="6228950" cy="46717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5125"/>
            <a:ext cx="7943450" cy="48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55150" y="428750"/>
            <a:ext cx="651075" cy="62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sp>
        <p:nvSpPr>
          <p:cNvPr id="178" name="Shape 178"/>
          <p:cNvSpPr txBox="1"/>
          <p:nvPr/>
        </p:nvSpPr>
        <p:spPr>
          <a:xfrm>
            <a:off x="311700" y="1152475"/>
            <a:ext cx="5296800" cy="66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 sz="2400">
                <a:solidFill>
                  <a:srgbClr val="63666A"/>
                </a:solidFill>
                <a:highlight>
                  <a:srgbClr val="FFFFFF"/>
                </a:highlight>
                <a:hlinkClick r:id="rId3"/>
              </a:rPr>
              <a:t>  G-Suite Centro de Aprendizaje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Índice 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Comunicación con Gmail.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Gestionar contactos.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Importar/Exportar contactos.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Organización de contactos.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Filtrado de mensajes.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Comunicación con Hangouts.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725" y="578225"/>
            <a:ext cx="1912674" cy="12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4500" y="2426400"/>
            <a:ext cx="1627900" cy="157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Comunicación: Gmail y Hangouts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s"/>
              <a:t>Comunicación individual o en grupo.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Preguntar tareas de clase si el alumno ha faltado.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Seguir trabajando en grupo desde casa.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Resolver dudas con otros compañeros y con el profesor.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s"/>
              <a:t>Gmail: correos, contactos (grupos), tareas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Grupos de contactos.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s"/>
              <a:t>Etiquetado de correos y categorización. </a:t>
            </a:r>
          </a:p>
          <a:p>
            <a:pPr indent="-228600" lvl="0" marL="457200">
              <a:spcBef>
                <a:spcPts val="0"/>
              </a:spcBef>
            </a:pPr>
            <a:r>
              <a:rPr lang="es"/>
              <a:t>Hangouts: mensajes, llamadas de voz y videoconferencias.</a:t>
            </a:r>
          </a:p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125" y="74000"/>
            <a:ext cx="7522949" cy="482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Shape 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09074" y="445025"/>
            <a:ext cx="1378825" cy="89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Administrar contactos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grpSp>
        <p:nvGrpSpPr>
          <p:cNvPr id="90" name="Shape 90"/>
          <p:cNvGrpSpPr/>
          <p:nvPr/>
        </p:nvGrpSpPr>
        <p:grpSpPr>
          <a:xfrm>
            <a:off x="400800" y="361950"/>
            <a:ext cx="8071650" cy="4419600"/>
            <a:chOff x="400800" y="361950"/>
            <a:chExt cx="8071650" cy="4419600"/>
          </a:xfrm>
        </p:grpSpPr>
        <p:pic>
          <p:nvPicPr>
            <p:cNvPr id="91" name="Shape 9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53000" y="361950"/>
              <a:ext cx="3219450" cy="441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Shape 92"/>
            <p:cNvSpPr/>
            <p:nvPr/>
          </p:nvSpPr>
          <p:spPr>
            <a:xfrm>
              <a:off x="5353175" y="1788500"/>
              <a:ext cx="1504800" cy="1245900"/>
            </a:xfrm>
            <a:prstGeom prst="rect">
              <a:avLst/>
            </a:prstGeom>
            <a:noFill/>
            <a:ln cap="flat" cmpd="sng" w="381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pic>
          <p:nvPicPr>
            <p:cNvPr id="93" name="Shape 93"/>
            <p:cNvPicPr preferRelativeResize="0"/>
            <p:nvPr/>
          </p:nvPicPr>
          <p:blipFill rotWithShape="1">
            <a:blip r:embed="rId4">
              <a:alphaModFix/>
            </a:blip>
            <a:srcRect b="0" l="0" r="0" t="27974"/>
            <a:stretch/>
          </p:blipFill>
          <p:spPr>
            <a:xfrm>
              <a:off x="400800" y="1076800"/>
              <a:ext cx="4852200" cy="3704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Shape 94"/>
            <p:cNvSpPr/>
            <p:nvPr/>
          </p:nvSpPr>
          <p:spPr>
            <a:xfrm>
              <a:off x="4625450" y="2084525"/>
              <a:ext cx="678300" cy="572700"/>
            </a:xfrm>
            <a:prstGeom prst="leftArrow">
              <a:avLst>
                <a:gd fmla="val 50000" name="adj1"/>
                <a:gd fmla="val 50000" name="adj2"/>
              </a:avLst>
            </a:prstGeom>
            <a:solidFill>
              <a:srgbClr val="990000"/>
            </a:solidFill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220900" y="380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Organizar contactos</a:t>
            </a:r>
          </a:p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311700" y="1152475"/>
            <a:ext cx="3807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Contacto nuevo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Crear/Eliminar/Cambiar nombre Grupo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s"/>
              <a:t>Importar/Exportar contactos en un fichero CSV.</a:t>
            </a: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  <p:grpSp>
        <p:nvGrpSpPr>
          <p:cNvPr id="102" name="Shape 102"/>
          <p:cNvGrpSpPr/>
          <p:nvPr/>
        </p:nvGrpSpPr>
        <p:grpSpPr>
          <a:xfrm>
            <a:off x="4460175" y="719375"/>
            <a:ext cx="4012276" cy="3944049"/>
            <a:chOff x="4460175" y="719375"/>
            <a:chExt cx="4012276" cy="3944049"/>
          </a:xfrm>
        </p:grpSpPr>
        <p:pic>
          <p:nvPicPr>
            <p:cNvPr id="103" name="Shape 103"/>
            <p:cNvPicPr preferRelativeResize="0"/>
            <p:nvPr/>
          </p:nvPicPr>
          <p:blipFill rotWithShape="1">
            <a:blip r:embed="rId3">
              <a:alphaModFix/>
            </a:blip>
            <a:srcRect b="0" l="0" r="56121" t="19067"/>
            <a:stretch/>
          </p:blipFill>
          <p:spPr>
            <a:xfrm>
              <a:off x="4460175" y="719375"/>
              <a:ext cx="4012276" cy="3944049"/>
            </a:xfrm>
            <a:prstGeom prst="rect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pic>
        <p:sp>
          <p:nvSpPr>
            <p:cNvPr id="104" name="Shape 104"/>
            <p:cNvSpPr/>
            <p:nvPr/>
          </p:nvSpPr>
          <p:spPr>
            <a:xfrm>
              <a:off x="4460175" y="1112975"/>
              <a:ext cx="1504800" cy="1813200"/>
            </a:xfrm>
            <a:prstGeom prst="rect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05" name="Shape 105"/>
            <p:cNvSpPr/>
            <p:nvPr/>
          </p:nvSpPr>
          <p:spPr>
            <a:xfrm>
              <a:off x="6204700" y="719375"/>
              <a:ext cx="2170500" cy="2475300"/>
            </a:xfrm>
            <a:prstGeom prst="rect">
              <a:avLst/>
            </a:prstGeom>
            <a:noFill/>
            <a:ln cap="flat" cmpd="sng" w="76200">
              <a:solidFill>
                <a:srgbClr val="CC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Crear fichero CSV con los datos de contacto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" sz="2400">
                <a:solidFill>
                  <a:schemeClr val="dk1"/>
                </a:solidFill>
              </a:rPr>
              <a:t>Hoja de cálculo con los datos de contacto: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s" sz="2400" u="sng">
                <a:solidFill>
                  <a:schemeClr val="accent5"/>
                </a:solidFill>
                <a:hlinkClick r:id="rId3"/>
              </a:rPr>
              <a:t>https://support.google.com/mail/answer/12119</a:t>
            </a:r>
            <a:r>
              <a:rPr lang="es" sz="2400">
                <a:solidFill>
                  <a:srgbClr val="666666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7707" y="2305357"/>
            <a:ext cx="5497150" cy="2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s"/>
              <a:t>Importando datos de contactos.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39889" l="0" r="7851" t="0"/>
          <a:stretch/>
        </p:blipFill>
        <p:spPr>
          <a:xfrm>
            <a:off x="311700" y="1017725"/>
            <a:ext cx="5196300" cy="249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Importando datos de contactos.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1" y="1152475"/>
            <a:ext cx="5371800" cy="290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9187" y="3266062"/>
            <a:ext cx="3400425" cy="140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5319162" y="1629275"/>
            <a:ext cx="3400499" cy="1555799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s"/>
              <a:t>Seleccionar el archivo CSV con los datos de los contactos con el formato de google: </a:t>
            </a:r>
            <a:r>
              <a:rPr lang="es" sz="2400" u="sng">
                <a:solidFill>
                  <a:schemeClr val="hlink"/>
                </a:solidFill>
                <a:hlinkClick r:id="rId5"/>
              </a:rPr>
              <a:t>https://support.google.com/mail/answer/12119</a:t>
            </a:r>
            <a:r>
              <a:rPr lang="es" sz="2400">
                <a:solidFill>
                  <a:srgbClr val="666666"/>
                </a:solidFill>
              </a:rPr>
              <a:t> </a:t>
            </a:r>
          </a:p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s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