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recursostic.educacion.es/observatorio/web/fr/software/software-educativo/643-utilizacion-de-google-docs-en-centros-educativo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tT7F5BO_SOg" TargetMode="External"/><Relationship Id="rId4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suite.google.es/learning-center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upport.google.com/mail/answer/2480713?hl=es&amp;utm_source=gmailwelcomeemail&amp;utm_medium=email&amp;utm_campaign=gmailwelcome" TargetMode="External"/><Relationship Id="rId4" Type="http://schemas.openxmlformats.org/officeDocument/2006/relationships/hyperlink" Target="https://drive.google.com/" TargetMode="External"/><Relationship Id="rId5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forms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forms/d/15oms8dCv22e98_8N4UbHU1z9IJz6PtRwQBRUhcxUq2U/viewform" TargetMode="External"/><Relationship Id="rId4" Type="http://schemas.openxmlformats.org/officeDocument/2006/relationships/hyperlink" Target="https://docs.google.com/spreadsheets/d/1H9p0uxjqf1es-VBnxVaw_wy2xSWr3rAnOJrRcrZPnnE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hyperlink" Target="http://www.youtube.com/watch?v=cyHiaMCBmBk" TargetMode="External"/><Relationship Id="rId5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3654825"/>
            <a:ext cx="8520599" cy="104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IES Valle Inclán.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Rafael Reina.</a:t>
            </a:r>
          </a:p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6"/>
            <a:ext cx="9144000" cy="183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2600" y="1878612"/>
            <a:ext cx="4158801" cy="13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Drive en el Aula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http://recursostic.educacion.es/observatorio/web/fr/software/software-educativo/643-utilizacion-de-google-docs-en-centros-educativos</a:t>
            </a:r>
            <a:r>
              <a:rPr lang="es"/>
              <a:t> </a:t>
            </a: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My Screencast" id="137" name="Shape 137" title="Tutorial de Google Drive y Google  Sites">
            <a:hlinkClick r:id="rId3"/>
          </p:cNvPr>
          <p:cNvSpPr/>
          <p:nvPr/>
        </p:nvSpPr>
        <p:spPr>
          <a:xfrm>
            <a:off x="1115250" y="185812"/>
            <a:ext cx="6362499" cy="47718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Más Información...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sp>
        <p:nvSpPr>
          <p:cNvPr id="145" name="Shape 145"/>
          <p:cNvSpPr txBox="1"/>
          <p:nvPr/>
        </p:nvSpPr>
        <p:spPr>
          <a:xfrm>
            <a:off x="311700" y="1152475"/>
            <a:ext cx="5296800" cy="66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2400">
                <a:solidFill>
                  <a:srgbClr val="63666A"/>
                </a:solidFill>
                <a:highlight>
                  <a:srgbClr val="FFFFFF"/>
                </a:highlight>
                <a:hlinkClick r:id="rId3"/>
              </a:rPr>
              <a:t>  G-Suite Centro de Aprendizaje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Índice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Google Drive.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Google Docs.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Google Form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4727" y="1817150"/>
            <a:ext cx="4457725" cy="150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Google Drive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>
                <a:solidFill>
                  <a:srgbClr val="444444"/>
                </a:solidFill>
              </a:rPr>
              <a:t>Usa Drive para enviar archivos grandes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444444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>
                <a:solidFill>
                  <a:srgbClr val="1155CC"/>
                </a:solidFill>
                <a:hlinkClick r:id="rId3"/>
              </a:rPr>
              <a:t>Envía los archivos grandes en Gmail</a:t>
            </a:r>
            <a:r>
              <a:rPr lang="es" sz="2400">
                <a:solidFill>
                  <a:srgbClr val="444444"/>
                </a:solidFill>
              </a:rPr>
              <a:t> (de 10 GB máximo) con</a:t>
            </a:r>
            <a:r>
              <a:rPr lang="es" sz="2400">
                <a:solidFill>
                  <a:srgbClr val="1155CC"/>
                </a:solidFill>
                <a:hlinkClick r:id="rId4"/>
              </a:rPr>
              <a:t>Google Drive</a:t>
            </a:r>
            <a:r>
              <a:rPr lang="es" sz="2400">
                <a:solidFill>
                  <a:srgbClr val="444444"/>
                </a:solidFill>
              </a:rPr>
              <a:t>. Además, los archivos guardados en Drive se actualizan automáticamente. Así, todo el mundo tiene la última versión y puede acceder a ellos esté donde esté.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98700" y="445024"/>
            <a:ext cx="1210950" cy="9445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Almacenamiento en Drive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"/>
              <a:t>Organizar en carpetas.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Compartir carpetas o documentos.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s"/>
              <a:t>Permisos de edición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s"/>
              <a:t>Permisos de visualización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612" y="9525"/>
            <a:ext cx="2962275" cy="5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Trabajo en grupo y colaboración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5825" y="1397037"/>
            <a:ext cx="3695700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Google Forms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>
                <a:solidFill>
                  <a:srgbClr val="444444"/>
                </a:solidFill>
              </a:rPr>
              <a:t>Consigue respuestas enseguida con Formularios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444444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>
                <a:solidFill>
                  <a:srgbClr val="444444"/>
                </a:solidFill>
              </a:rPr>
              <a:t>Envía </a:t>
            </a:r>
            <a:r>
              <a:rPr lang="es" sz="2400">
                <a:solidFill>
                  <a:srgbClr val="1155CC"/>
                </a:solidFill>
                <a:hlinkClick r:id="rId3"/>
              </a:rPr>
              <a:t>formularios de Google</a:t>
            </a:r>
            <a:r>
              <a:rPr lang="es" sz="2400">
                <a:solidFill>
                  <a:srgbClr val="444444"/>
                </a:solidFill>
              </a:rPr>
              <a:t> por correo electrónico. Los destinatarios pueden rellenarlos y contestarte sin salir de su bandeja de entrada.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63715" l="0" r="13502" t="0"/>
          <a:stretch/>
        </p:blipFill>
        <p:spPr>
          <a:xfrm>
            <a:off x="741025" y="3373075"/>
            <a:ext cx="6689950" cy="11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84271" y="291396"/>
            <a:ext cx="1456575" cy="145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Ejemplo de Formulario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6931" y="0"/>
            <a:ext cx="3626137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 b="14132" l="0" r="12884" t="47590"/>
          <a:stretch/>
        </p:blipFill>
        <p:spPr>
          <a:xfrm>
            <a:off x="311700" y="1152475"/>
            <a:ext cx="4818300" cy="30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Hoja de datos del formulario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Formulario: </a:t>
            </a:r>
            <a:r>
              <a:rPr lang="es" sz="2800" u="sng">
                <a:solidFill>
                  <a:schemeClr val="hlink"/>
                </a:solidFill>
                <a:hlinkClick r:id="rId3"/>
              </a:rPr>
              <a:t>https://docs.google.com/forms/d/15oms8dCv22e98_8N4UbHU1z9IJz6PtRwQBRUhcxUq2U/viewform</a:t>
            </a:r>
            <a:r>
              <a:rPr lang="es" sz="28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Hoja de datos:</a:t>
            </a:r>
          </a:p>
          <a:p>
            <a:pPr lvl="0">
              <a:spcBef>
                <a:spcPts val="0"/>
              </a:spcBef>
              <a:buNone/>
            </a:pPr>
            <a:r>
              <a:rPr lang="es" sz="2800" u="sng">
                <a:solidFill>
                  <a:schemeClr val="hlink"/>
                </a:solidFill>
                <a:hlinkClick r:id="rId4"/>
              </a:rPr>
              <a:t>https://docs.google.com/spreadsheets/d/1H9p0uxjqf1es-VBnxVaw_wy2xSWr3rAnOJrRcrZPnnE/edit?usp=sharing</a:t>
            </a:r>
            <a:r>
              <a:rPr lang="es" sz="280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Buenas prácticas sobre Drive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2334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Organizar los documentos en carpetas.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Compartir para trabajar en grupo.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8700" y="183475"/>
            <a:ext cx="1673550" cy="1673550"/>
          </a:xfrm>
          <a:prstGeom prst="rect">
            <a:avLst/>
          </a:prstGeom>
          <a:noFill/>
          <a:ln>
            <a:noFill/>
          </a:ln>
        </p:spPr>
      </p:pic>
      <p:sp>
        <p:nvSpPr>
          <p:cNvPr descr="Vídeo tutorial sobre cómocrear y compartir con varias personas un mismo documento y trabajar de manera colaborativa utilizando la herramienta Google Drive" id="122" name="Shape 122" title="Crear y compartir un documento en Google Docs - Drive">
            <a:hlinkClick r:id="rId4"/>
          </p:cNvPr>
          <p:cNvSpPr/>
          <p:nvPr/>
        </p:nvSpPr>
        <p:spPr>
          <a:xfrm>
            <a:off x="2706700" y="1146175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