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blogger.es" TargetMode="External"/><Relationship Id="rId4" Type="http://schemas.openxmlformats.org/officeDocument/2006/relationships/hyperlink" Target="http://dientrelecturas.blogspot.com.es" TargetMode="External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sites.google.com/site/cbasemundocont/" TargetMode="External"/><Relationship Id="rId4" Type="http://schemas.openxmlformats.org/officeDocument/2006/relationships/hyperlink" Target="https://sites.google.com/a/iesvalleinclan.es/rafaelreina/" TargetMode="External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suite.google.es/learning-cen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3654825"/>
            <a:ext cx="8520599" cy="1049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IES Valle Inclán.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Rafael Reina.</a:t>
            </a:r>
          </a:p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1294" y="2045587"/>
            <a:ext cx="2462156" cy="747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3350" y="1938063"/>
            <a:ext cx="3161148" cy="85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-6"/>
            <a:ext cx="9144000" cy="1833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Índice 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"/>
              <a:t>Publicación en la WEB.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Blogger.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Sites.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Ejemplos de Blogs Educativos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www.blogger.es</a:t>
            </a:r>
            <a:r>
              <a:rPr lang="es"/>
              <a:t>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Los blogs son páginas web que pueden verse como diarios personales con información de interés para el autor.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Trabajar los contenidos curriculares creando contenido multimedia y publicándolo en internet.</a:t>
            </a:r>
          </a:p>
          <a:p>
            <a:pPr lvl="0" rtl="0">
              <a:spcBef>
                <a:spcPts val="0"/>
              </a:spcBef>
              <a:buNone/>
            </a:pPr>
            <a:r>
              <a:rPr lang="es" u="sng">
                <a:solidFill>
                  <a:schemeClr val="hlink"/>
                </a:solidFill>
                <a:hlinkClick r:id="rId4"/>
              </a:rPr>
              <a:t>http://dientrelecturas.blogspot.com.es</a:t>
            </a:r>
            <a:r>
              <a:rPr lang="es"/>
              <a:t>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tutoriales para crear blogs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ejemplos de blogs creados en la asignatura de Lengua.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49382" y="-1"/>
            <a:ext cx="3794618" cy="11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Ejemplo de Sites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79375"/>
              </a:lnSpc>
              <a:spcBef>
                <a:spcPts val="700"/>
              </a:spcBef>
              <a:spcAft>
                <a:spcPts val="9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s" sz="2400">
                <a:solidFill>
                  <a:schemeClr val="dk1"/>
                </a:solidFill>
              </a:rPr>
              <a:t>Sitios creados por docentes en Google Sites</a:t>
            </a:r>
          </a:p>
          <a:p>
            <a:pPr indent="-381000" lvl="0" marL="457200" rtl="0">
              <a:lnSpc>
                <a:spcPct val="79375"/>
              </a:lnSpc>
              <a:spcBef>
                <a:spcPts val="500"/>
              </a:spcBef>
              <a:spcAft>
                <a:spcPts val="100"/>
              </a:spcAft>
              <a:buSzPct val="100000"/>
            </a:pPr>
            <a:r>
              <a:rPr lang="es" sz="2400">
                <a:solidFill>
                  <a:srgbClr val="3366BB"/>
                </a:solidFill>
                <a:hlinkClick r:id="rId3"/>
              </a:rPr>
              <a:t>Ciencias para el Mundo Contemporáneo en el Colegio Base (1º de Bachillerato)</a:t>
            </a:r>
          </a:p>
          <a:p>
            <a:pPr lvl="0" rtl="0">
              <a:lnSpc>
                <a:spcPct val="79375"/>
              </a:lnSpc>
              <a:spcBef>
                <a:spcPts val="500"/>
              </a:spcBef>
              <a:spcAft>
                <a:spcPts val="100"/>
              </a:spcAft>
              <a:buNone/>
            </a:pPr>
            <a:r>
              <a:t/>
            </a:r>
            <a:endParaRPr/>
          </a:p>
          <a:p>
            <a:pPr indent="-381000" lvl="0" marL="457200" rtl="0">
              <a:lnSpc>
                <a:spcPct val="79375"/>
              </a:lnSpc>
              <a:spcBef>
                <a:spcPts val="500"/>
              </a:spcBef>
              <a:spcAft>
                <a:spcPts val="100"/>
              </a:spcAft>
              <a:buSzPct val="100000"/>
            </a:pPr>
            <a:r>
              <a:rPr lang="es" sz="2400" u="sng">
                <a:solidFill>
                  <a:schemeClr val="hlink"/>
                </a:solidFill>
                <a:hlinkClick r:id="rId4"/>
              </a:rPr>
              <a:t>https://sites.google.com/a/iesvalleinclan.es/rafaelreina/</a:t>
            </a:r>
            <a:r>
              <a:rPr lang="es" sz="2400"/>
              <a:t> </a:t>
            </a:r>
          </a:p>
          <a:p>
            <a:pPr lvl="0" rtl="0">
              <a:lnSpc>
                <a:spcPct val="79375"/>
              </a:lnSpc>
              <a:spcBef>
                <a:spcPts val="500"/>
              </a:spcBef>
              <a:spcAft>
                <a:spcPts val="10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79375"/>
              </a:lnSpc>
              <a:spcBef>
                <a:spcPts val="500"/>
              </a:spcBef>
              <a:spcAft>
                <a:spcPts val="10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  <p:pic>
        <p:nvPicPr>
          <p:cNvPr id="81" name="Shape 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71150" y="303725"/>
            <a:ext cx="3161148" cy="85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  <p:sp>
        <p:nvSpPr>
          <p:cNvPr id="87" name="Shape 87"/>
          <p:cNvSpPr txBox="1"/>
          <p:nvPr/>
        </p:nvSpPr>
        <p:spPr>
          <a:xfrm>
            <a:off x="781425" y="1011550"/>
            <a:ext cx="5296800" cy="66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2400">
                <a:solidFill>
                  <a:srgbClr val="63666A"/>
                </a:solidFill>
                <a:highlight>
                  <a:srgbClr val="FFFFFF"/>
                </a:highlight>
                <a:hlinkClick r:id="rId3"/>
              </a:rPr>
              <a:t>  G-Suite Centro de Aprendizaje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