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oogle.com/calendar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eeejlgA1jPk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pps.google.es/learning-center/" TargetMode="External"/><Relationship Id="rId4" Type="http://schemas.openxmlformats.org/officeDocument/2006/relationships/hyperlink" Target="https://apps.google.com/marketplace/" TargetMode="External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3426225"/>
            <a:ext cx="8520599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IES Valle Inclán.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Rafael Reina.</a:t>
            </a:r>
          </a:p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650" y="1815924"/>
            <a:ext cx="4173174" cy="120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"/>
            <a:ext cx="9144000" cy="183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Índice 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Calendario de Google.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Crear diferentes calendarios.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Compartir calendarios.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Crear eventos.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Planificar reuniones.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Planificar las clases.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Organizar ideas con Google Keep.</a:t>
            </a: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500" y="1152462"/>
            <a:ext cx="39814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225" y="2847425"/>
            <a:ext cx="304800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Google Calendar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074925"/>
            <a:ext cx="8395799" cy="3779699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" sz="2400">
                <a:solidFill>
                  <a:srgbClr val="444444"/>
                </a:solidFill>
                <a:highlight>
                  <a:srgbClr val="FFFFFF"/>
                </a:highlight>
              </a:rPr>
              <a:t>Gestiona tus reuniones con Calendar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444444"/>
                </a:solidFill>
                <a:highlight>
                  <a:srgbClr val="FFFFFF"/>
                </a:highlight>
              </a:rPr>
              <a:t>Con los calendarios compartidos de </a:t>
            </a:r>
            <a:r>
              <a:rPr lang="es" sz="2400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Google Calendar</a:t>
            </a:r>
            <a:r>
              <a:rPr lang="es" sz="2400">
                <a:solidFill>
                  <a:srgbClr val="444444"/>
                </a:solidFill>
                <a:highlight>
                  <a:srgbClr val="FFFFFF"/>
                </a:highlight>
              </a:rPr>
              <a:t> es muy fácil organizar reuniones.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444444"/>
                </a:solidFill>
                <a:highlight>
                  <a:srgbClr val="FFFFFF"/>
                </a:highlight>
              </a:rPr>
              <a:t>Recibes invitaciones y recordatorios e incluso puedes incorporarte a una videollamada directamente desde tu bandeja de entrada.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444444"/>
                </a:solidFill>
                <a:highlight>
                  <a:srgbClr val="FFFFFF"/>
                </a:highlight>
              </a:rPr>
              <a:t>Sincronización con los calendarios de diferentes dispositivos y aplicaciones como Additio.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3522" y="123324"/>
            <a:ext cx="1883975" cy="14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800"/>
            <a:ext cx="7509299" cy="46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Buenas prácticas sobre los calendarios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7166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Usar varios colores para identificar distintos calendarios y distintos tipos de eventos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300" y="264900"/>
            <a:ext cx="1673550" cy="16735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En este videotutorial vamos a ver cómo podemos crear calendarios y eventos en Google Calendar, y cómo podemos compartirlos o hacerlos públicos." id="90" name="Shape 90" title="Crear y compartir eventos y Calendarios con Google Calendar">
            <a:hlinkClick r:id="rId4"/>
          </p:cNvPr>
          <p:cNvSpPr/>
          <p:nvPr/>
        </p:nvSpPr>
        <p:spPr>
          <a:xfrm>
            <a:off x="2286000" y="1522225"/>
            <a:ext cx="481175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Índice 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Nuevos retos.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Comunicación con Google.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Calendario de Google.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Google Drive.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</a:pPr>
            <a:r>
              <a:rPr lang="es">
                <a:solidFill>
                  <a:srgbClr val="FF0000"/>
                </a:solidFill>
              </a:rPr>
              <a:t>Google Keep.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Google Draw.io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Google Sites.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ClassRoom.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Google KEEP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333333"/>
                </a:solidFill>
                <a:highlight>
                  <a:srgbClr val="FFFFFF"/>
                </a:highlight>
              </a:rPr>
              <a:t>Apunta rápidamente todo lo que se te pase por la cabeza y recibe un recordatorio.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333333"/>
                </a:solidFill>
                <a:highlight>
                  <a:srgbClr val="FFFFFF"/>
                </a:highlight>
              </a:rPr>
              <a:t>Graba un recordatorio de voz.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333333"/>
                </a:solidFill>
                <a:highlight>
                  <a:srgbClr val="FFFFFF"/>
                </a:highlight>
              </a:rPr>
              <a:t>Guarda una foto de y organízala. </a:t>
            </a:r>
          </a:p>
          <a:p>
            <a:pPr lvl="0">
              <a:spcBef>
                <a:spcPts val="0"/>
              </a:spcBef>
              <a:buNone/>
            </a:pPr>
            <a:r>
              <a:rPr lang="es" sz="2400">
                <a:solidFill>
                  <a:srgbClr val="333333"/>
                </a:solidFill>
                <a:highlight>
                  <a:srgbClr val="FFFFFF"/>
                </a:highlight>
              </a:rPr>
              <a:t>Crea listas y comparte tus ideas con familiares y amigos.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050" y="1648587"/>
            <a:ext cx="1846325" cy="18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955" y="0"/>
            <a:ext cx="28917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755" y="0"/>
            <a:ext cx="28917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54" y="0"/>
            <a:ext cx="28917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Más Información...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Centro de aprendizaje de Google: </a:t>
            </a:r>
            <a:r>
              <a:rPr lang="es" sz="2800" u="sng">
                <a:solidFill>
                  <a:schemeClr val="hlink"/>
                </a:solidFill>
                <a:hlinkClick r:id="rId3"/>
              </a:rPr>
              <a:t>https://apps.google.es/learning-center/</a:t>
            </a:r>
            <a:r>
              <a:rPr lang="es" sz="28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666666"/>
                </a:solidFill>
              </a:rPr>
              <a:t>Más aplicaciones en Marketplace: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800" u="sng">
                <a:solidFill>
                  <a:schemeClr val="hlink"/>
                </a:solidFill>
                <a:hlinkClick r:id="rId4"/>
              </a:rPr>
              <a:t>https://apps.google.com/marketplace/</a:t>
            </a:r>
            <a:r>
              <a:rPr lang="es" sz="280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8350" y="3334212"/>
            <a:ext cx="50673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