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b2273e3c516d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b2273e3c516d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b875c98d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b875c98d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b875c98d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b875c98d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9ae08ba65bd1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9ae08ba65bd1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b875c98d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b875c98d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622" y="3172903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ANA ISABEL ALONSO.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83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932000" y="3734650"/>
            <a:ext cx="581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chemeClr val="lt2"/>
                </a:solidFill>
              </a:rPr>
              <a:t>ANA ISABEL ALONSO</a:t>
            </a:r>
            <a:endParaRPr sz="3600" b="1" u="sng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060" y="1672494"/>
            <a:ext cx="2924145" cy="31968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665075" y="781945"/>
            <a:ext cx="2924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u="sng"/>
              <a:t>BIOGRAPHY</a:t>
            </a:r>
            <a:endParaRPr sz="2800" b="1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69150" y="619125"/>
            <a:ext cx="8049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ORIGINS OF THE SPORT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69150" y="1525675"/>
            <a:ext cx="8049000" cy="30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50" y="3081936"/>
            <a:ext cx="3000675" cy="195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875" y="619125"/>
            <a:ext cx="3000675" cy="17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9350" y="2145600"/>
            <a:ext cx="1940000" cy="302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14400" y="21456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8875" y="2658225"/>
            <a:ext cx="3000675" cy="23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DESCRIPTION OF THE SPORT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04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-Running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-Jumping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-Throwing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-Walking</a:t>
            </a:r>
            <a:endParaRPr sz="1400"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286" y="1929700"/>
            <a:ext cx="3180514" cy="128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928" y="1929710"/>
            <a:ext cx="2285773" cy="128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925" y="3213800"/>
            <a:ext cx="2285774" cy="16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0700" y="3213800"/>
            <a:ext cx="2623101" cy="16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When wom</a:t>
            </a:r>
            <a:r>
              <a:rPr lang="es-ES" dirty="0"/>
              <a:t>e</a:t>
            </a:r>
            <a:r>
              <a:rPr lang="es" dirty="0"/>
              <a:t>n started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" dirty="0"/>
              <a:t>play it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/>
              <a:t>Kathrine Switzer</a:t>
            </a:r>
            <a:endParaRPr dirty="0"/>
          </a:p>
        </p:txBody>
      </p:sp>
      <p:pic>
        <p:nvPicPr>
          <p:cNvPr id="123" name="Google Shape;123;p17" descr="Kathrine Switzer at the 2011 Berlin Marathon Exp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925" y="1584900"/>
            <a:ext cx="1960850" cy="27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33757" y="242443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CONCLUSION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Presentación en pantalla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Lato</vt:lpstr>
      <vt:lpstr>Raleway</vt:lpstr>
      <vt:lpstr>Arial</vt:lpstr>
      <vt:lpstr>Streamline</vt:lpstr>
      <vt:lpstr>ANA ISABEL ALONSO.</vt:lpstr>
      <vt:lpstr>Presentación de PowerPoint</vt:lpstr>
      <vt:lpstr>ORIGINS OF THE SPORT</vt:lpstr>
      <vt:lpstr>DESCRIPTION OF THE SPORT</vt:lpstr>
      <vt:lpstr>When women started to play it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ISABEL ALONSO.</dc:title>
  <cp:lastModifiedBy>Amparo Almodóvar Prieto</cp:lastModifiedBy>
  <cp:revision>2</cp:revision>
  <dcterms:modified xsi:type="dcterms:W3CDTF">2019-04-22T17:00:28Z</dcterms:modified>
</cp:coreProperties>
</file>