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ibre Baskerville" panose="020B0604020202020204" charset="0"/>
      <p:regular r:id="rId17"/>
      <p:bold r:id="rId18"/>
      <p: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954b5021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954b5021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954b50215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9544519c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9544519c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49544519c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9544519c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9544519c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49544519c4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54b502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54b502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4954b5021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714348" y="114298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7200"/>
              <a:buFont typeface="Libre Baskerville"/>
              <a:buNone/>
            </a:pPr>
            <a:r>
              <a:rPr lang="es-ES" sz="7200" b="1">
                <a:solidFill>
                  <a:srgbClr val="E36C09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ANNE  BRONTË</a:t>
            </a:r>
            <a:endParaRPr/>
          </a:p>
        </p:txBody>
      </p:sp>
      <p:pic>
        <p:nvPicPr>
          <p:cNvPr id="98" name="Google Shape;98;p14" descr="Resultado de imagen de ANNE BRO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7554" y="2857496"/>
            <a:ext cx="2656496" cy="3224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>
                <a:solidFill>
                  <a:srgbClr val="31859B"/>
                </a:solidFill>
              </a:rPr>
              <a:t>Conclusion</a:t>
            </a:r>
            <a:endParaRPr dirty="0">
              <a:solidFill>
                <a:srgbClr val="31859B"/>
              </a:solidFill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517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In short, Anne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Brontë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highly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recommended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author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Her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work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entertains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teaches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. Anne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delicate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intelligent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. Anne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Brontë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was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great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observer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her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surroundings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her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portrait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society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elegant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s-ES" sz="3000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accurate</a:t>
            </a:r>
            <a:r>
              <a:rPr lang="es-ES" sz="3000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libros-antiguos,-gafas-206569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1071602" y="0"/>
            <a:ext cx="108585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14282" y="274638"/>
            <a:ext cx="8472518" cy="636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Libre Baskerville"/>
              <a:buNone/>
            </a:pPr>
            <a:r>
              <a:rPr lang="es-ES" b="1" dirty="0">
                <a:solidFill>
                  <a:schemeClr val="bg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TABLE OF CONTENTS</a:t>
            </a:r>
            <a:r>
              <a:rPr lang="es-ES" b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br>
              <a:rPr lang="es-ES" b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s-ES" b="1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- </a:t>
            </a:r>
            <a:r>
              <a:rPr lang="es-ES" dirty="0" err="1">
                <a:solidFill>
                  <a:schemeClr val="bg1"/>
                </a:solidFill>
              </a:rPr>
              <a:t>Life</a:t>
            </a:r>
            <a:br>
              <a:rPr lang="es-ES" dirty="0"/>
            </a:br>
            <a:r>
              <a:rPr lang="es-ES" dirty="0">
                <a:solidFill>
                  <a:srgbClr val="C00000"/>
                </a:solidFill>
              </a:rPr>
              <a:t>- </a:t>
            </a:r>
            <a:r>
              <a:rPr lang="es-ES" dirty="0" err="1">
                <a:solidFill>
                  <a:schemeClr val="bg1"/>
                </a:solidFill>
              </a:rPr>
              <a:t>Written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works</a:t>
            </a:r>
            <a:br>
              <a:rPr lang="es-ES" dirty="0"/>
            </a:br>
            <a:r>
              <a:rPr lang="es-ES" dirty="0">
                <a:solidFill>
                  <a:srgbClr val="C00000"/>
                </a:solidFill>
              </a:rPr>
              <a:t>- </a:t>
            </a:r>
            <a:r>
              <a:rPr lang="es-ES" dirty="0" err="1">
                <a:solidFill>
                  <a:schemeClr val="bg1"/>
                </a:solidFill>
              </a:rPr>
              <a:t>Historical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context</a:t>
            </a:r>
            <a:r>
              <a:rPr lang="es-ES" dirty="0">
                <a:solidFill>
                  <a:schemeClr val="bg1"/>
                </a:solidFill>
              </a:rPr>
              <a:t> in </a:t>
            </a:r>
            <a:r>
              <a:rPr lang="es-ES" dirty="0" err="1">
                <a:solidFill>
                  <a:schemeClr val="bg1"/>
                </a:solidFill>
              </a:rPr>
              <a:t>which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she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lived</a:t>
            </a:r>
            <a:br>
              <a:rPr lang="es-ES" dirty="0"/>
            </a:br>
            <a:r>
              <a:rPr lang="es-ES" dirty="0">
                <a:solidFill>
                  <a:srgbClr val="C00000"/>
                </a:solidFill>
              </a:rPr>
              <a:t>- </a:t>
            </a:r>
            <a:r>
              <a:rPr lang="es-ES" dirty="0" err="1">
                <a:solidFill>
                  <a:schemeClr val="bg1"/>
                </a:solidFill>
              </a:rPr>
              <a:t>Explanation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of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work</a:t>
            </a:r>
            <a:br>
              <a:rPr lang="es-ES" dirty="0"/>
            </a:br>
            <a:r>
              <a:rPr lang="es-ES" dirty="0">
                <a:solidFill>
                  <a:srgbClr val="C00000"/>
                </a:solidFill>
              </a:rPr>
              <a:t>- </a:t>
            </a:r>
            <a:r>
              <a:rPr lang="es-ES" dirty="0" err="1">
                <a:solidFill>
                  <a:schemeClr val="bg1"/>
                </a:solidFill>
              </a:rPr>
              <a:t>Anecdote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4400"/>
              <a:buFont typeface="Libre Baskerville"/>
              <a:buNone/>
            </a:pPr>
            <a:r>
              <a:rPr lang="es-ES">
                <a:solidFill>
                  <a:srgbClr val="31859B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LIFE</a:t>
            </a:r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2911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s-ES" sz="2220" b="1" dirty="0"/>
              <a:t>Anne </a:t>
            </a:r>
            <a:r>
              <a:rPr lang="es-ES" sz="2220" b="1" dirty="0" err="1"/>
              <a:t>Brontë</a:t>
            </a:r>
            <a:r>
              <a:rPr lang="es-ES" sz="2220" b="1" dirty="0"/>
              <a:t> </a:t>
            </a:r>
            <a:r>
              <a:rPr lang="es-ES" sz="2220" dirty="0"/>
              <a:t>(</a:t>
            </a:r>
            <a:r>
              <a:rPr lang="es-ES" sz="2220" dirty="0" err="1"/>
              <a:t>Thorton</a:t>
            </a:r>
            <a:r>
              <a:rPr lang="es-ES" sz="2220" dirty="0"/>
              <a:t>, West Yorkshire, </a:t>
            </a:r>
            <a:r>
              <a:rPr lang="es-ES" sz="2220" dirty="0" err="1"/>
              <a:t>January</a:t>
            </a:r>
            <a:r>
              <a:rPr lang="es-ES" sz="2220" dirty="0"/>
              <a:t> 17, 1820-Scarborough, May 28, 1849) </a:t>
            </a:r>
            <a:r>
              <a:rPr lang="es-ES" sz="2220" dirty="0" err="1"/>
              <a:t>was</a:t>
            </a:r>
            <a:r>
              <a:rPr lang="es-ES" sz="2220" dirty="0"/>
              <a:t> a British </a:t>
            </a:r>
            <a:r>
              <a:rPr lang="es-ES" sz="2220" dirty="0" err="1"/>
              <a:t>novelist</a:t>
            </a:r>
            <a:r>
              <a:rPr lang="es-ES" sz="2220" dirty="0"/>
              <a:t> and </a:t>
            </a:r>
            <a:r>
              <a:rPr lang="es-ES" sz="2220" dirty="0" err="1"/>
              <a:t>poet</a:t>
            </a:r>
            <a:r>
              <a:rPr lang="es-ES" sz="2220" dirty="0"/>
              <a:t>, </a:t>
            </a:r>
            <a:r>
              <a:rPr lang="es-ES" sz="2220" dirty="0" err="1"/>
              <a:t>the</a:t>
            </a:r>
            <a:r>
              <a:rPr lang="es-ES" sz="2220" dirty="0"/>
              <a:t> </a:t>
            </a:r>
            <a:r>
              <a:rPr lang="es-ES" sz="2220" dirty="0" err="1"/>
              <a:t>youngest</a:t>
            </a:r>
            <a:r>
              <a:rPr lang="es-ES" sz="2220" dirty="0"/>
              <a:t> </a:t>
            </a:r>
            <a:r>
              <a:rPr lang="es-ES" sz="2220" dirty="0" err="1"/>
              <a:t>of</a:t>
            </a:r>
            <a:r>
              <a:rPr lang="es-ES" sz="2220" dirty="0"/>
              <a:t> </a:t>
            </a:r>
            <a:r>
              <a:rPr lang="es-ES" sz="2220" dirty="0" err="1"/>
              <a:t>the</a:t>
            </a:r>
            <a:r>
              <a:rPr lang="es-ES" sz="2220" dirty="0"/>
              <a:t> </a:t>
            </a:r>
            <a:r>
              <a:rPr lang="es-ES" sz="2220" dirty="0" err="1"/>
              <a:t>Brontë</a:t>
            </a:r>
            <a:r>
              <a:rPr lang="es-ES" sz="2220" dirty="0"/>
              <a:t> </a:t>
            </a:r>
            <a:r>
              <a:rPr lang="es-ES" sz="2220" dirty="0" err="1"/>
              <a:t>family</a:t>
            </a:r>
            <a:r>
              <a:rPr lang="es-ES" sz="2220" dirty="0"/>
              <a:t>, </a:t>
            </a:r>
            <a:r>
              <a:rPr lang="es-ES" sz="2220" dirty="0" err="1"/>
              <a:t>author</a:t>
            </a:r>
            <a:r>
              <a:rPr lang="es-ES" sz="2220" dirty="0"/>
              <a:t> </a:t>
            </a:r>
            <a:r>
              <a:rPr lang="es-ES" sz="2220" dirty="0" err="1"/>
              <a:t>of</a:t>
            </a:r>
            <a:r>
              <a:rPr lang="es-ES" sz="2220" dirty="0"/>
              <a:t> </a:t>
            </a:r>
            <a:r>
              <a:rPr lang="es-ES" sz="2220" dirty="0" err="1"/>
              <a:t>two</a:t>
            </a:r>
            <a:r>
              <a:rPr lang="es-ES" sz="2220" dirty="0"/>
              <a:t> </a:t>
            </a:r>
            <a:r>
              <a:rPr lang="es-ES" sz="2220" dirty="0" err="1"/>
              <a:t>novels</a:t>
            </a:r>
            <a:r>
              <a:rPr lang="es-ES" sz="2220" dirty="0"/>
              <a:t> </a:t>
            </a:r>
            <a:r>
              <a:rPr lang="es-ES" sz="2220" dirty="0" err="1"/>
              <a:t>that</a:t>
            </a:r>
            <a:r>
              <a:rPr lang="es-ES" sz="2220" dirty="0"/>
              <a:t> are </a:t>
            </a:r>
            <a:r>
              <a:rPr lang="es-ES" sz="2220" dirty="0" err="1"/>
              <a:t>now</a:t>
            </a:r>
            <a:r>
              <a:rPr lang="es-ES" sz="2220" dirty="0"/>
              <a:t> </a:t>
            </a:r>
            <a:r>
              <a:rPr lang="es-ES" sz="2220" dirty="0" err="1"/>
              <a:t>classics</a:t>
            </a:r>
            <a:r>
              <a:rPr lang="es-ES" sz="2220" dirty="0"/>
              <a:t> </a:t>
            </a:r>
            <a:r>
              <a:rPr lang="es-ES" sz="2220" dirty="0" err="1"/>
              <a:t>of</a:t>
            </a:r>
            <a:r>
              <a:rPr lang="es-ES" sz="2220" dirty="0"/>
              <a:t> English </a:t>
            </a:r>
            <a:r>
              <a:rPr lang="es-ES" sz="2220" dirty="0" err="1"/>
              <a:t>literature</a:t>
            </a:r>
            <a:r>
              <a:rPr lang="es-ES" sz="2220" dirty="0"/>
              <a:t>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s-ES" sz="2220" b="1" dirty="0"/>
              <a:t>Anne </a:t>
            </a:r>
            <a:r>
              <a:rPr lang="es-ES" sz="2220" b="1" dirty="0" err="1"/>
              <a:t>Brontë</a:t>
            </a:r>
            <a:r>
              <a:rPr lang="es-ES" sz="2220" b="1" dirty="0"/>
              <a:t> </a:t>
            </a:r>
            <a:r>
              <a:rPr lang="es-ES" sz="2220" dirty="0" err="1"/>
              <a:t>was</a:t>
            </a:r>
            <a:r>
              <a:rPr lang="es-ES" sz="2220" dirty="0"/>
              <a:t> </a:t>
            </a:r>
            <a:r>
              <a:rPr lang="es-ES" sz="2220" dirty="0" err="1"/>
              <a:t>born</a:t>
            </a:r>
            <a:r>
              <a:rPr lang="es-ES" sz="2220" dirty="0"/>
              <a:t> </a:t>
            </a:r>
            <a:r>
              <a:rPr lang="es-ES" sz="2220" dirty="0" err="1"/>
              <a:t>into</a:t>
            </a:r>
            <a:r>
              <a:rPr lang="es-ES" sz="2220" dirty="0"/>
              <a:t> a </a:t>
            </a:r>
            <a:r>
              <a:rPr lang="es-ES" sz="2220" dirty="0" err="1"/>
              <a:t>romantic</a:t>
            </a:r>
            <a:r>
              <a:rPr lang="es-ES" sz="2220" dirty="0"/>
              <a:t> </a:t>
            </a:r>
            <a:r>
              <a:rPr lang="es-ES" sz="2220" dirty="0" err="1"/>
              <a:t>family</a:t>
            </a:r>
            <a:r>
              <a:rPr lang="es-ES" sz="2220" dirty="0"/>
              <a:t>, and </a:t>
            </a:r>
            <a:r>
              <a:rPr lang="es-ES" sz="2220" dirty="0" err="1"/>
              <a:t>not</a:t>
            </a:r>
            <a:r>
              <a:rPr lang="es-ES" sz="2220" dirty="0"/>
              <a:t> </a:t>
            </a:r>
            <a:r>
              <a:rPr lang="es-ES" sz="2220" dirty="0" err="1"/>
              <a:t>only</a:t>
            </a:r>
            <a:r>
              <a:rPr lang="es-ES" sz="2220" dirty="0"/>
              <a:t> </a:t>
            </a:r>
            <a:r>
              <a:rPr lang="es-ES" sz="2220" dirty="0" err="1"/>
              <a:t>because</a:t>
            </a:r>
            <a:r>
              <a:rPr lang="es-ES" sz="2220" dirty="0"/>
              <a:t> </a:t>
            </a:r>
            <a:r>
              <a:rPr lang="es-ES" sz="2220" dirty="0" err="1"/>
              <a:t>three</a:t>
            </a:r>
            <a:r>
              <a:rPr lang="es-ES" sz="2220" dirty="0"/>
              <a:t> </a:t>
            </a:r>
            <a:r>
              <a:rPr lang="es-ES" sz="2220" dirty="0" err="1"/>
              <a:t>great</a:t>
            </a:r>
            <a:r>
              <a:rPr lang="es-ES" sz="2220" dirty="0"/>
              <a:t> </a:t>
            </a:r>
            <a:r>
              <a:rPr lang="es-ES" sz="2220" dirty="0" err="1"/>
              <a:t>writers</a:t>
            </a:r>
            <a:r>
              <a:rPr lang="es-ES" sz="2220" dirty="0"/>
              <a:t> </a:t>
            </a:r>
            <a:r>
              <a:rPr lang="es-ES" sz="2220" dirty="0" err="1"/>
              <a:t>came</a:t>
            </a:r>
            <a:r>
              <a:rPr lang="es-ES" sz="2220" dirty="0"/>
              <a:t> </a:t>
            </a:r>
            <a:r>
              <a:rPr lang="es-ES" sz="2220" dirty="0" err="1"/>
              <a:t>out</a:t>
            </a:r>
            <a:r>
              <a:rPr lang="es-ES" sz="2220" dirty="0"/>
              <a:t> </a:t>
            </a:r>
            <a:r>
              <a:rPr lang="es-ES" sz="2220" dirty="0" err="1"/>
              <a:t>of</a:t>
            </a:r>
            <a:r>
              <a:rPr lang="es-ES" sz="2220" dirty="0"/>
              <a:t> </a:t>
            </a:r>
            <a:r>
              <a:rPr lang="es-ES" sz="2220" dirty="0" err="1"/>
              <a:t>her</a:t>
            </a:r>
            <a:r>
              <a:rPr lang="es-ES" sz="2220" dirty="0"/>
              <a:t>, </a:t>
            </a:r>
            <a:r>
              <a:rPr lang="es-ES" sz="2220" dirty="0" err="1"/>
              <a:t>but</a:t>
            </a:r>
            <a:r>
              <a:rPr lang="es-ES" sz="2220" dirty="0"/>
              <a:t> </a:t>
            </a:r>
            <a:r>
              <a:rPr lang="es-ES" sz="2220" dirty="0" err="1"/>
              <a:t>because</a:t>
            </a:r>
            <a:r>
              <a:rPr lang="es-ES" sz="2220" dirty="0"/>
              <a:t> </a:t>
            </a:r>
            <a:r>
              <a:rPr lang="es-ES" sz="2220" dirty="0" err="1"/>
              <a:t>of</a:t>
            </a:r>
            <a:r>
              <a:rPr lang="es-ES" sz="2220" dirty="0"/>
              <a:t> </a:t>
            </a:r>
            <a:r>
              <a:rPr lang="es-ES" sz="2220" dirty="0" err="1"/>
              <a:t>their</a:t>
            </a:r>
            <a:r>
              <a:rPr lang="es-ES" sz="2220" dirty="0"/>
              <a:t> </a:t>
            </a:r>
            <a:r>
              <a:rPr lang="es-ES" sz="2220" dirty="0" err="1"/>
              <a:t>lives</a:t>
            </a:r>
            <a:r>
              <a:rPr lang="es-ES" sz="2220" dirty="0"/>
              <a:t> and </a:t>
            </a:r>
            <a:r>
              <a:rPr lang="es-ES" sz="2220" dirty="0" err="1"/>
              <a:t>their</a:t>
            </a:r>
            <a:r>
              <a:rPr lang="es-ES" sz="2220" dirty="0"/>
              <a:t> </a:t>
            </a:r>
            <a:r>
              <a:rPr lang="es-ES" sz="2220" dirty="0" err="1"/>
              <a:t>circumstances</a:t>
            </a:r>
            <a:r>
              <a:rPr lang="es-ES" sz="2220" dirty="0"/>
              <a:t>, </a:t>
            </a:r>
            <a:r>
              <a:rPr lang="es-ES" sz="2220" dirty="0" err="1"/>
              <a:t>brother</a:t>
            </a:r>
            <a:r>
              <a:rPr lang="es-ES" sz="2220" dirty="0"/>
              <a:t> </a:t>
            </a:r>
            <a:r>
              <a:rPr lang="es-ES" sz="2220" dirty="0" err="1"/>
              <a:t>Branwell</a:t>
            </a:r>
            <a:r>
              <a:rPr lang="es-ES" sz="2220" dirty="0"/>
              <a:t> </a:t>
            </a:r>
            <a:r>
              <a:rPr lang="es-ES" sz="2220" dirty="0" err="1"/>
              <a:t>included</a:t>
            </a:r>
            <a:r>
              <a:rPr lang="es-ES" sz="2220" dirty="0"/>
              <a:t>. Reading </a:t>
            </a:r>
            <a:r>
              <a:rPr lang="es-ES" sz="2220" dirty="0" err="1"/>
              <a:t>the</a:t>
            </a:r>
            <a:r>
              <a:rPr lang="es-ES" sz="2220" dirty="0"/>
              <a:t> </a:t>
            </a:r>
            <a:r>
              <a:rPr lang="es-ES" sz="2220" dirty="0" err="1"/>
              <a:t>novels</a:t>
            </a:r>
            <a:r>
              <a:rPr lang="es-ES" sz="2220" dirty="0"/>
              <a:t> </a:t>
            </a:r>
            <a:r>
              <a:rPr lang="es-ES" sz="2220" dirty="0" err="1"/>
              <a:t>of</a:t>
            </a:r>
            <a:r>
              <a:rPr lang="es-ES" sz="2220" dirty="0"/>
              <a:t> </a:t>
            </a:r>
            <a:r>
              <a:rPr lang="es-ES" sz="2220" dirty="0" err="1"/>
              <a:t>the</a:t>
            </a:r>
            <a:r>
              <a:rPr lang="es-ES" sz="2220" dirty="0"/>
              <a:t> </a:t>
            </a:r>
            <a:r>
              <a:rPr lang="es-ES" sz="2220" dirty="0" err="1"/>
              <a:t>three</a:t>
            </a:r>
            <a:r>
              <a:rPr lang="es-ES" sz="2220" dirty="0"/>
              <a:t> </a:t>
            </a:r>
            <a:r>
              <a:rPr lang="es-ES" sz="2220" dirty="0" err="1"/>
              <a:t>sisters</a:t>
            </a:r>
            <a:r>
              <a:rPr lang="es-ES" sz="2220" dirty="0"/>
              <a:t> </a:t>
            </a:r>
            <a:r>
              <a:rPr lang="es-ES" sz="2220" dirty="0" err="1"/>
              <a:t>is</a:t>
            </a:r>
            <a:r>
              <a:rPr lang="es-ES" sz="2220" dirty="0"/>
              <a:t> </a:t>
            </a:r>
            <a:r>
              <a:rPr lang="es-ES" sz="2220" dirty="0" err="1"/>
              <a:t>to</a:t>
            </a:r>
            <a:r>
              <a:rPr lang="es-ES" sz="2220" dirty="0"/>
              <a:t> </a:t>
            </a:r>
            <a:r>
              <a:rPr lang="es-ES" sz="2220" dirty="0" err="1"/>
              <a:t>delve</a:t>
            </a:r>
            <a:r>
              <a:rPr lang="es-ES" sz="2220" dirty="0"/>
              <a:t> </a:t>
            </a:r>
            <a:r>
              <a:rPr lang="es-ES" sz="2220" dirty="0" err="1"/>
              <a:t>into</a:t>
            </a:r>
            <a:r>
              <a:rPr lang="es-ES" sz="2220" dirty="0"/>
              <a:t> </a:t>
            </a:r>
            <a:r>
              <a:rPr lang="es-ES" sz="2220" dirty="0" err="1"/>
              <a:t>their</a:t>
            </a:r>
            <a:r>
              <a:rPr lang="es-ES" sz="2220" dirty="0"/>
              <a:t> </a:t>
            </a:r>
            <a:r>
              <a:rPr lang="es-ES" sz="2220" dirty="0" err="1"/>
              <a:t>biographies</a:t>
            </a:r>
            <a:r>
              <a:rPr lang="es-ES" sz="2220" dirty="0"/>
              <a:t>.</a:t>
            </a:r>
            <a:endParaRPr sz="2220" dirty="0"/>
          </a:p>
        </p:txBody>
      </p:sp>
      <p:pic>
        <p:nvPicPr>
          <p:cNvPr id="112" name="Google Shape;112;p16" descr="Resultado de imagen de anne bro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190" y="1785926"/>
            <a:ext cx="3738546" cy="435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s-ES" dirty="0">
                <a:solidFill>
                  <a:schemeClr val="accent1"/>
                </a:solidFill>
              </a:rPr>
              <a:t>NOVELS</a:t>
            </a:r>
            <a:endParaRPr dirty="0"/>
          </a:p>
        </p:txBody>
      </p:sp>
      <p:pic>
        <p:nvPicPr>
          <p:cNvPr id="118" name="Google Shape;118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15263" y="1573213"/>
            <a:ext cx="2935174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4689021" y="1579789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b="1" dirty="0"/>
              <a:t>AGNES GREY (1847)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 err="1"/>
              <a:t>Is</a:t>
            </a:r>
            <a:r>
              <a:rPr lang="es-ES" sz="2380" dirty="0"/>
              <a:t> </a:t>
            </a:r>
            <a:r>
              <a:rPr lang="es-ES" sz="2380" dirty="0" err="1"/>
              <a:t>based</a:t>
            </a:r>
            <a:r>
              <a:rPr lang="es-ES" sz="2380" dirty="0"/>
              <a:t> </a:t>
            </a:r>
            <a:r>
              <a:rPr lang="es-ES" sz="2380" dirty="0" err="1"/>
              <a:t>on</a:t>
            </a:r>
            <a:r>
              <a:rPr lang="es-ES" sz="2380" dirty="0"/>
              <a:t> </a:t>
            </a:r>
            <a:r>
              <a:rPr lang="es-ES" sz="2380" dirty="0" err="1"/>
              <a:t>Brontë's</a:t>
            </a:r>
            <a:r>
              <a:rPr lang="es-ES" sz="2380" dirty="0"/>
              <a:t> </a:t>
            </a:r>
            <a:r>
              <a:rPr lang="es-ES" sz="2380" dirty="0" err="1"/>
              <a:t>own</a:t>
            </a:r>
            <a:r>
              <a:rPr lang="es-ES" sz="238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 err="1"/>
              <a:t>experiences</a:t>
            </a:r>
            <a:r>
              <a:rPr lang="es-ES" sz="2380" dirty="0"/>
              <a:t> in </a:t>
            </a:r>
            <a:r>
              <a:rPr lang="es-ES" sz="2380" dirty="0" err="1"/>
              <a:t>the</a:t>
            </a:r>
            <a:r>
              <a:rPr lang="es-ES" sz="2380" dirty="0"/>
              <a:t> </a:t>
            </a:r>
            <a:r>
              <a:rPr lang="es-ES" sz="2380" dirty="0" err="1"/>
              <a:t>field</a:t>
            </a:r>
            <a:r>
              <a:rPr lang="es-ES" sz="2380" dirty="0"/>
              <a:t>. </a:t>
            </a:r>
            <a:r>
              <a:rPr lang="es-ES" sz="2380" dirty="0" err="1"/>
              <a:t>It</a:t>
            </a:r>
            <a:r>
              <a:rPr lang="es-ES" sz="2380" dirty="0"/>
              <a:t> </a:t>
            </a:r>
            <a:r>
              <a:rPr lang="es-ES" sz="2380" dirty="0" err="1"/>
              <a:t>was</a:t>
            </a:r>
            <a:r>
              <a:rPr lang="es-ES" sz="238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 err="1"/>
              <a:t>the</a:t>
            </a:r>
            <a:r>
              <a:rPr lang="es-ES" sz="2380" dirty="0"/>
              <a:t> </a:t>
            </a:r>
            <a:r>
              <a:rPr lang="es-ES" sz="2380" dirty="0" err="1"/>
              <a:t>author's</a:t>
            </a:r>
            <a:r>
              <a:rPr lang="es-ES" sz="2380" dirty="0"/>
              <a:t> </a:t>
            </a:r>
            <a:r>
              <a:rPr lang="es-ES" sz="2380" dirty="0" err="1"/>
              <a:t>first</a:t>
            </a:r>
            <a:r>
              <a:rPr lang="es-ES" sz="2380" dirty="0"/>
              <a:t> novel. Similar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 err="1"/>
              <a:t>to</a:t>
            </a:r>
            <a:r>
              <a:rPr lang="es-ES" sz="2380" dirty="0"/>
              <a:t> </a:t>
            </a:r>
            <a:r>
              <a:rPr lang="es-ES" sz="2380" dirty="0" err="1"/>
              <a:t>the</a:t>
            </a:r>
            <a:r>
              <a:rPr lang="es-ES" sz="2380" dirty="0"/>
              <a:t> novel </a:t>
            </a:r>
            <a:r>
              <a:rPr lang="es-ES" sz="2380" dirty="0" err="1"/>
              <a:t>by</a:t>
            </a:r>
            <a:r>
              <a:rPr lang="es-ES" sz="2380" dirty="0"/>
              <a:t> </a:t>
            </a:r>
            <a:r>
              <a:rPr lang="es-ES" sz="2380" dirty="0" err="1"/>
              <a:t>his</a:t>
            </a:r>
            <a:r>
              <a:rPr lang="es-ES" sz="2380" dirty="0"/>
              <a:t> </a:t>
            </a:r>
            <a:r>
              <a:rPr lang="es-ES" sz="2380" dirty="0" err="1"/>
              <a:t>sister</a:t>
            </a:r>
            <a:r>
              <a:rPr lang="es-ES" sz="2380" dirty="0"/>
              <a:t>, Jane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/>
              <a:t>Eyre, </a:t>
            </a:r>
            <a:r>
              <a:rPr lang="es-ES" sz="2380" dirty="0" err="1"/>
              <a:t>this</a:t>
            </a:r>
            <a:r>
              <a:rPr lang="es-ES" sz="2380" dirty="0"/>
              <a:t> </a:t>
            </a:r>
            <a:r>
              <a:rPr lang="es-ES" sz="2380" dirty="0" err="1"/>
              <a:t>is</a:t>
            </a:r>
            <a:r>
              <a:rPr lang="es-ES" sz="2380" dirty="0"/>
              <a:t> a novel </a:t>
            </a:r>
            <a:r>
              <a:rPr lang="es-ES" sz="2380" dirty="0" err="1"/>
              <a:t>that</a:t>
            </a:r>
            <a:r>
              <a:rPr lang="es-ES" sz="2380" dirty="0"/>
              <a:t> </a:t>
            </a:r>
            <a:r>
              <a:rPr lang="es-ES" sz="2380" dirty="0" err="1"/>
              <a:t>points</a:t>
            </a:r>
            <a:r>
              <a:rPr lang="es-ES" sz="238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 err="1"/>
              <a:t>out</a:t>
            </a:r>
            <a:r>
              <a:rPr lang="es-ES" sz="2380" dirty="0"/>
              <a:t> </a:t>
            </a:r>
            <a:r>
              <a:rPr lang="es-ES" sz="2380" dirty="0" err="1"/>
              <a:t>the</a:t>
            </a:r>
            <a:r>
              <a:rPr lang="es-ES" sz="2380" dirty="0"/>
              <a:t> </a:t>
            </a:r>
            <a:r>
              <a:rPr lang="es-ES" sz="2380" dirty="0" err="1"/>
              <a:t>precarious</a:t>
            </a:r>
            <a:r>
              <a:rPr lang="es-ES" sz="2380" dirty="0"/>
              <a:t> position a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 err="1"/>
              <a:t>governess</a:t>
            </a:r>
            <a:r>
              <a:rPr lang="es-ES" sz="2380" dirty="0"/>
              <a:t> </a:t>
            </a:r>
            <a:r>
              <a:rPr lang="es-ES" sz="2380" dirty="0" err="1"/>
              <a:t>faced</a:t>
            </a:r>
            <a:r>
              <a:rPr lang="es-ES" sz="2380" dirty="0"/>
              <a:t> and </a:t>
            </a:r>
            <a:r>
              <a:rPr lang="es-ES" sz="2380" dirty="0" err="1"/>
              <a:t>how</a:t>
            </a:r>
            <a:r>
              <a:rPr lang="es-ES" sz="2380" dirty="0"/>
              <a:t> </a:t>
            </a:r>
            <a:r>
              <a:rPr lang="es-ES" sz="2380" dirty="0" err="1"/>
              <a:t>it</a:t>
            </a:r>
            <a:r>
              <a:rPr lang="es-ES" sz="2380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rPr lang="es-ES" sz="2380" dirty="0" err="1"/>
              <a:t>affected</a:t>
            </a:r>
            <a:r>
              <a:rPr lang="es-ES" sz="2380" dirty="0"/>
              <a:t> a </a:t>
            </a:r>
            <a:r>
              <a:rPr lang="es-ES" sz="2380" dirty="0" err="1"/>
              <a:t>young</a:t>
            </a:r>
            <a:r>
              <a:rPr lang="es-ES" sz="2380" dirty="0"/>
              <a:t> </a:t>
            </a:r>
            <a:r>
              <a:rPr lang="es-ES" sz="2380" dirty="0" err="1"/>
              <a:t>woman</a:t>
            </a:r>
            <a:r>
              <a:rPr lang="es-ES" sz="2380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82246" y="1600200"/>
            <a:ext cx="278850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body" idx="2"/>
          </p:nvPr>
        </p:nvSpPr>
        <p:spPr>
          <a:xfrm>
            <a:off x="4675414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Tenant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Wildfell</a:t>
            </a:r>
            <a:r>
              <a:rPr lang="es-ES" b="1" dirty="0"/>
              <a:t> Hall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her</a:t>
            </a:r>
            <a:r>
              <a:rPr lang="es-ES" dirty="0"/>
              <a:t> </a:t>
            </a:r>
            <a:r>
              <a:rPr lang="es-ES" dirty="0" err="1"/>
              <a:t>second</a:t>
            </a:r>
            <a:r>
              <a:rPr lang="es-ES" dirty="0"/>
              <a:t> novel.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published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time in 1848 </a:t>
            </a:r>
            <a:r>
              <a:rPr lang="es-ES" dirty="0" err="1"/>
              <a:t>under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pseudonym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Acton</a:t>
            </a:r>
            <a:r>
              <a:rPr lang="es-ES" dirty="0"/>
              <a:t> Bell. </a:t>
            </a:r>
            <a:r>
              <a:rPr lang="es-ES" dirty="0" err="1"/>
              <a:t>The</a:t>
            </a:r>
            <a:r>
              <a:rPr lang="es-ES" dirty="0"/>
              <a:t> novel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considered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first</a:t>
            </a:r>
            <a:r>
              <a:rPr lang="es-ES" dirty="0"/>
              <a:t> </a:t>
            </a:r>
            <a:r>
              <a:rPr lang="es-ES" dirty="0" err="1"/>
              <a:t>feminist</a:t>
            </a:r>
            <a:r>
              <a:rPr lang="es-ES" dirty="0"/>
              <a:t> </a:t>
            </a:r>
            <a:r>
              <a:rPr lang="es-ES" dirty="0" err="1"/>
              <a:t>novels</a:t>
            </a:r>
            <a:r>
              <a:rPr lang="es-E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16379" y="2610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s-ES" sz="3600" dirty="0">
                <a:solidFill>
                  <a:schemeClr val="accent1"/>
                </a:solidFill>
              </a:rPr>
              <a:t>HISTORICAL CONTEXT IN WHICH SHE LIVED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960"/>
              <a:buNone/>
            </a:pP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Anne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Brontë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lived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Victorian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era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history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United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Kingdom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that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marked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apex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its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Industrial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Revolution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British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Empire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Although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this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expression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commonly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used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refer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extensive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reign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Victoria I (June 20, 1837-22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January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1901),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some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scholars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anticipate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beginning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period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characterized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profound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changes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in cultural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sensitivities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concerns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for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policies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to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enactment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Reform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Act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of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1832.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Historically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this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stage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was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preceded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Regency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continued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by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the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 Edwardian </a:t>
            </a:r>
            <a:r>
              <a:rPr lang="es-ES" sz="1960" b="0" i="0" dirty="0" err="1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period</a:t>
            </a:r>
            <a:r>
              <a:rPr lang="es-ES" sz="1960" b="0" i="0" dirty="0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960" dirty="0"/>
          </a:p>
        </p:txBody>
      </p:sp>
      <p:pic>
        <p:nvPicPr>
          <p:cNvPr id="132" name="Google Shape;132;p1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Libre Baskerville"/>
              <a:buNone/>
            </a:pPr>
            <a:r>
              <a:rPr lang="es-ES" sz="3600" dirty="0" err="1">
                <a:solidFill>
                  <a:srgbClr val="31859B"/>
                </a:solidFill>
              </a:rPr>
              <a:t>Explanation</a:t>
            </a:r>
            <a:r>
              <a:rPr lang="es-ES" sz="3600" dirty="0">
                <a:solidFill>
                  <a:srgbClr val="31859B"/>
                </a:solidFill>
              </a:rPr>
              <a:t> </a:t>
            </a:r>
            <a:r>
              <a:rPr lang="es-ES" sz="3600" dirty="0" err="1">
                <a:solidFill>
                  <a:srgbClr val="31859B"/>
                </a:solidFill>
              </a:rPr>
              <a:t>of</a:t>
            </a:r>
            <a:r>
              <a:rPr lang="es-ES" sz="3600" dirty="0">
                <a:solidFill>
                  <a:srgbClr val="31859B"/>
                </a:solidFill>
              </a:rPr>
              <a:t> a </a:t>
            </a:r>
            <a:r>
              <a:rPr lang="es-ES" sz="3600" dirty="0" err="1">
                <a:solidFill>
                  <a:srgbClr val="31859B"/>
                </a:solidFill>
              </a:rPr>
              <a:t>work</a:t>
            </a:r>
            <a:r>
              <a:rPr lang="es-ES" sz="3600" dirty="0">
                <a:solidFill>
                  <a:srgbClr val="31859B"/>
                </a:solidFill>
              </a:rPr>
              <a:t>:</a:t>
            </a:r>
            <a:br>
              <a:rPr lang="es-ES" sz="3600" dirty="0">
                <a:solidFill>
                  <a:srgbClr val="31859B"/>
                </a:solidFill>
              </a:rPr>
            </a:br>
            <a:r>
              <a:rPr lang="es-ES" sz="3000" b="1" dirty="0" err="1">
                <a:solidFill>
                  <a:srgbClr val="31859B"/>
                </a:solidFill>
              </a:rPr>
              <a:t>The</a:t>
            </a:r>
            <a:r>
              <a:rPr lang="es-ES" sz="3000" b="1" dirty="0">
                <a:solidFill>
                  <a:srgbClr val="31859B"/>
                </a:solidFill>
              </a:rPr>
              <a:t> </a:t>
            </a:r>
            <a:r>
              <a:rPr lang="es-ES" sz="3000" b="1" dirty="0" err="1">
                <a:solidFill>
                  <a:srgbClr val="31859B"/>
                </a:solidFill>
              </a:rPr>
              <a:t>Tenant</a:t>
            </a:r>
            <a:r>
              <a:rPr lang="es-ES" sz="3000" b="1" dirty="0">
                <a:solidFill>
                  <a:srgbClr val="31859B"/>
                </a:solidFill>
              </a:rPr>
              <a:t> </a:t>
            </a:r>
            <a:r>
              <a:rPr lang="es-ES" sz="3000" b="1" dirty="0" err="1">
                <a:solidFill>
                  <a:srgbClr val="31859B"/>
                </a:solidFill>
              </a:rPr>
              <a:t>of</a:t>
            </a:r>
            <a:r>
              <a:rPr lang="es-ES" sz="3000" b="1" dirty="0">
                <a:solidFill>
                  <a:srgbClr val="31859B"/>
                </a:solidFill>
              </a:rPr>
              <a:t> </a:t>
            </a:r>
            <a:r>
              <a:rPr lang="es-ES" sz="3000" b="1" dirty="0" err="1">
                <a:solidFill>
                  <a:srgbClr val="31859B"/>
                </a:solidFill>
              </a:rPr>
              <a:t>Wildfell</a:t>
            </a:r>
            <a:r>
              <a:rPr lang="es-ES" sz="3000" b="1" dirty="0">
                <a:solidFill>
                  <a:srgbClr val="31859B"/>
                </a:solidFill>
              </a:rPr>
              <a:t> Hall</a:t>
            </a:r>
            <a:endParaRPr sz="3000" dirty="0">
              <a:solidFill>
                <a:srgbClr val="31859B"/>
              </a:solidFill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dirty="0" err="1"/>
              <a:t>The</a:t>
            </a:r>
            <a:r>
              <a:rPr lang="es-ES" dirty="0"/>
              <a:t> novel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divided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</a:t>
            </a:r>
            <a:r>
              <a:rPr lang="es-ES" dirty="0" err="1"/>
              <a:t>three</a:t>
            </a:r>
            <a:r>
              <a:rPr lang="es-ES" dirty="0"/>
              <a:t> </a:t>
            </a:r>
            <a:r>
              <a:rPr lang="es-ES" dirty="0" err="1"/>
              <a:t>volumes</a:t>
            </a:r>
            <a:r>
              <a:rPr lang="es-ES" dirty="0"/>
              <a:t>: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b="1" dirty="0" err="1"/>
              <a:t>First</a:t>
            </a:r>
            <a:r>
              <a:rPr lang="es-ES" b="1" dirty="0"/>
              <a:t> </a:t>
            </a:r>
            <a:r>
              <a:rPr lang="es-ES" b="1" dirty="0" err="1"/>
              <a:t>part</a:t>
            </a:r>
            <a:r>
              <a:rPr lang="es-ES" dirty="0"/>
              <a:t>: Gilbert </a:t>
            </a:r>
            <a:r>
              <a:rPr lang="es-ES" dirty="0" err="1"/>
              <a:t>Markhan</a:t>
            </a:r>
            <a:r>
              <a:rPr lang="es-ES" dirty="0"/>
              <a:t> </a:t>
            </a:r>
            <a:r>
              <a:rPr lang="es-ES" dirty="0" err="1"/>
              <a:t>tells</a:t>
            </a:r>
            <a:r>
              <a:rPr lang="es-ES" dirty="0"/>
              <a:t> </a:t>
            </a:r>
            <a:r>
              <a:rPr lang="es-ES" dirty="0" err="1"/>
              <a:t>how</a:t>
            </a:r>
            <a:r>
              <a:rPr lang="es-ES" dirty="0"/>
              <a:t> a </a:t>
            </a:r>
            <a:r>
              <a:rPr lang="es-ES" dirty="0" err="1"/>
              <a:t>mysterious</a:t>
            </a:r>
            <a:r>
              <a:rPr lang="es-ES" dirty="0"/>
              <a:t> </a:t>
            </a:r>
            <a:r>
              <a:rPr lang="es-ES" dirty="0" err="1"/>
              <a:t>widow</a:t>
            </a:r>
            <a:r>
              <a:rPr lang="es-ES" dirty="0"/>
              <a:t> </a:t>
            </a:r>
            <a:r>
              <a:rPr lang="es-ES" dirty="0" err="1"/>
              <a:t>arrives</a:t>
            </a:r>
            <a:r>
              <a:rPr lang="es-ES" dirty="0"/>
              <a:t> at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old</a:t>
            </a:r>
            <a:r>
              <a:rPr lang="es-ES" dirty="0"/>
              <a:t> </a:t>
            </a:r>
            <a:r>
              <a:rPr lang="es-ES" dirty="0" err="1"/>
              <a:t>mansion</a:t>
            </a:r>
            <a:r>
              <a:rPr lang="es-ES" dirty="0"/>
              <a:t> </a:t>
            </a:r>
            <a:r>
              <a:rPr lang="es-ES" dirty="0" err="1"/>
              <a:t>nearby</a:t>
            </a:r>
            <a:r>
              <a:rPr lang="es-ES" dirty="0"/>
              <a:t>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ES" b="1" dirty="0" err="1"/>
              <a:t>Second</a:t>
            </a:r>
            <a:r>
              <a:rPr lang="es-ES" b="1" dirty="0"/>
              <a:t> </a:t>
            </a:r>
            <a:r>
              <a:rPr lang="es-ES" b="1" dirty="0" err="1"/>
              <a:t>part</a:t>
            </a:r>
            <a:r>
              <a:rPr lang="es-ES" dirty="0"/>
              <a:t>: </a:t>
            </a:r>
            <a:r>
              <a:rPr lang="es-ES" dirty="0" err="1"/>
              <a:t>This</a:t>
            </a:r>
            <a:r>
              <a:rPr lang="es-ES" dirty="0"/>
              <a:t>, </a:t>
            </a:r>
            <a:r>
              <a:rPr lang="es-ES" dirty="0" err="1"/>
              <a:t>taken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diaries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Helen, describes </a:t>
            </a:r>
            <a:r>
              <a:rPr lang="es-ES" dirty="0" err="1"/>
              <a:t>his</a:t>
            </a:r>
            <a:r>
              <a:rPr lang="es-ES" dirty="0"/>
              <a:t> </a:t>
            </a:r>
            <a:r>
              <a:rPr lang="es-ES" dirty="0" err="1"/>
              <a:t>marriage</a:t>
            </a:r>
            <a:r>
              <a:rPr lang="es-ES" dirty="0"/>
              <a:t>. He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also</a:t>
            </a:r>
            <a:r>
              <a:rPr lang="es-ES" dirty="0"/>
              <a:t> </a:t>
            </a:r>
            <a:r>
              <a:rPr lang="es-ES" dirty="0" err="1"/>
              <a:t>consent</a:t>
            </a:r>
            <a:r>
              <a:rPr lang="es-ES" dirty="0"/>
              <a:t>, </a:t>
            </a:r>
            <a:r>
              <a:rPr lang="es-ES" dirty="0" err="1"/>
              <a:t>selfish</a:t>
            </a:r>
            <a:r>
              <a:rPr lang="es-ES" dirty="0"/>
              <a:t> and </a:t>
            </a:r>
            <a:r>
              <a:rPr lang="es-ES" dirty="0" err="1"/>
              <a:t>inmoderate</a:t>
            </a:r>
            <a:r>
              <a:rPr lang="es-ES" dirty="0"/>
              <a:t>. </a:t>
            </a:r>
            <a:r>
              <a:rPr lang="es-ES" dirty="0" err="1"/>
              <a:t>Both</a:t>
            </a:r>
            <a:r>
              <a:rPr lang="es-ES" dirty="0"/>
              <a:t> </a:t>
            </a:r>
            <a:r>
              <a:rPr lang="es-ES" dirty="0" err="1"/>
              <a:t>men</a:t>
            </a:r>
            <a:r>
              <a:rPr lang="es-ES" dirty="0"/>
              <a:t> and </a:t>
            </a:r>
            <a:r>
              <a:rPr lang="es-ES" dirty="0" err="1"/>
              <a:t>women</a:t>
            </a:r>
            <a:r>
              <a:rPr lang="es-ES" dirty="0"/>
              <a:t> are </a:t>
            </a:r>
            <a:r>
              <a:rPr lang="es-ES" dirty="0" err="1"/>
              <a:t>dregaded</a:t>
            </a:r>
            <a:r>
              <a:rPr lang="es-ES" dirty="0"/>
              <a:t>.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3000" b="1" dirty="0" err="1"/>
              <a:t>Third</a:t>
            </a:r>
            <a:r>
              <a:rPr lang="es-ES" sz="3000" b="1" dirty="0"/>
              <a:t> </a:t>
            </a:r>
            <a:r>
              <a:rPr lang="es-ES" sz="3000" b="1" dirty="0" err="1"/>
              <a:t>part</a:t>
            </a:r>
            <a:r>
              <a:rPr lang="es-ES" sz="3000" dirty="0"/>
              <a:t>: </a:t>
            </a:r>
            <a:r>
              <a:rPr lang="es-ES" sz="3000" dirty="0" err="1"/>
              <a:t>She</a:t>
            </a:r>
            <a:r>
              <a:rPr lang="es-ES" sz="3000" dirty="0"/>
              <a:t> </a:t>
            </a:r>
            <a:r>
              <a:rPr lang="es-ES" sz="3000" dirty="0" err="1"/>
              <a:t>explains</a:t>
            </a:r>
            <a:r>
              <a:rPr lang="es-ES" sz="3000" dirty="0"/>
              <a:t> </a:t>
            </a:r>
            <a:r>
              <a:rPr lang="es-ES" sz="3000" dirty="0" err="1"/>
              <a:t>that</a:t>
            </a:r>
            <a:r>
              <a:rPr lang="es-ES" sz="3000" dirty="0"/>
              <a:t> </a:t>
            </a:r>
            <a:r>
              <a:rPr lang="es-ES" sz="3000" dirty="0" err="1"/>
              <a:t>she</a:t>
            </a:r>
            <a:r>
              <a:rPr lang="es-ES" sz="3000" dirty="0"/>
              <a:t> </a:t>
            </a:r>
            <a:r>
              <a:rPr lang="es-ES" sz="3000" dirty="0" err="1"/>
              <a:t>is</a:t>
            </a:r>
            <a:r>
              <a:rPr lang="es-ES" sz="3000" dirty="0"/>
              <a:t> </a:t>
            </a:r>
            <a:r>
              <a:rPr lang="es-ES" sz="3000" dirty="0" err="1"/>
              <a:t>not</a:t>
            </a:r>
            <a:r>
              <a:rPr lang="es-ES" sz="3000" dirty="0"/>
              <a:t> free </a:t>
            </a:r>
            <a:r>
              <a:rPr lang="es-ES" sz="3000" dirty="0" err="1"/>
              <a:t>to</a:t>
            </a:r>
            <a:r>
              <a:rPr lang="es-ES" sz="3000" dirty="0"/>
              <a:t> </a:t>
            </a:r>
            <a:r>
              <a:rPr lang="es-ES" sz="3000" dirty="0" err="1"/>
              <a:t>marry</a:t>
            </a:r>
            <a:r>
              <a:rPr lang="es-ES" sz="3000" dirty="0"/>
              <a:t> </a:t>
            </a:r>
            <a:r>
              <a:rPr lang="es-ES" sz="3000" dirty="0" err="1"/>
              <a:t>because</a:t>
            </a:r>
            <a:r>
              <a:rPr lang="es-ES" sz="3000" dirty="0"/>
              <a:t> he </a:t>
            </a:r>
            <a:r>
              <a:rPr lang="es-ES" sz="3000" dirty="0" err="1"/>
              <a:t>is</a:t>
            </a:r>
            <a:r>
              <a:rPr lang="es-ES" sz="3000" dirty="0"/>
              <a:t> </a:t>
            </a:r>
            <a:r>
              <a:rPr lang="es-ES" sz="3000" dirty="0" err="1"/>
              <a:t>sick</a:t>
            </a:r>
            <a:r>
              <a:rPr lang="es-ES" sz="3000" dirty="0"/>
              <a:t>. </a:t>
            </a:r>
            <a:r>
              <a:rPr lang="es-ES" sz="3000" dirty="0" err="1"/>
              <a:t>The</a:t>
            </a:r>
            <a:r>
              <a:rPr lang="es-ES" sz="3000" dirty="0"/>
              <a:t> </a:t>
            </a:r>
            <a:r>
              <a:rPr lang="es-ES" sz="3000" dirty="0" err="1"/>
              <a:t>two</a:t>
            </a:r>
            <a:r>
              <a:rPr lang="es-ES" sz="3000" dirty="0"/>
              <a:t> are </a:t>
            </a:r>
            <a:r>
              <a:rPr lang="es-ES" sz="3000" dirty="0" err="1"/>
              <a:t>reconciled</a:t>
            </a:r>
            <a:r>
              <a:rPr lang="es-ES" sz="3000" dirty="0"/>
              <a:t> and </a:t>
            </a:r>
            <a:r>
              <a:rPr lang="es-ES" sz="3000" dirty="0" err="1"/>
              <a:t>married</a:t>
            </a:r>
            <a:r>
              <a:rPr lang="es-ES" sz="3000" dirty="0"/>
              <a:t>.</a:t>
            </a:r>
            <a:endParaRPr sz="3000"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1672675"/>
            <a:ext cx="4038600" cy="44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One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most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fascinating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episodes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literature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three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sisters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touching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30’s are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secluded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at home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avoiding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rigid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Victorian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England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ties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develop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imagination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experiences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masterpieces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such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as 'Jane Eyre' and '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Wuthering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Heights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’. In '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that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fire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' (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planet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her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latest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novel,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Angels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case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delves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into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universe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Haworth, home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 Charlotte, Emily and Anne </a:t>
            </a:r>
            <a:r>
              <a:rPr lang="es-ES" sz="2000" b="1" dirty="0" err="1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Brontë</a:t>
            </a:r>
            <a:r>
              <a:rPr lang="es-ES" sz="2000" b="1" dirty="0">
                <a:solidFill>
                  <a:srgbClr val="575757"/>
                </a:solidFill>
                <a:highlight>
                  <a:srgbClr val="F1F1F1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dirty="0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625" y="1825625"/>
            <a:ext cx="2854325" cy="35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ANECDOTE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503</Words>
  <Application>Microsoft Office PowerPoint</Application>
  <PresentationFormat>Presentación en pantalla (4:3)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Libre Baskerville</vt:lpstr>
      <vt:lpstr>Tema de Office</vt:lpstr>
      <vt:lpstr>ANNE  BRONTË</vt:lpstr>
      <vt:lpstr>TABLE OF CONTENTS:  - Life - Written works - Historical context in which she lived - Explanation of a work - Anecdote</vt:lpstr>
      <vt:lpstr>LIFE</vt:lpstr>
      <vt:lpstr>NOVELS</vt:lpstr>
      <vt:lpstr>Presentación de PowerPoint</vt:lpstr>
      <vt:lpstr>HISTORICAL CONTEXT IN WHICH SHE LIVED</vt:lpstr>
      <vt:lpstr>Explanation of a work: The Tenant of Wildfell Hall</vt:lpstr>
      <vt:lpstr>Presentación de PowerPoint</vt:lpstr>
      <vt:lpstr>ANECDOTE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 BRONTË</dc:title>
  <cp:lastModifiedBy>Amparo Almodóvar Prieto</cp:lastModifiedBy>
  <cp:revision>4</cp:revision>
  <dcterms:modified xsi:type="dcterms:W3CDTF">2018-12-04T18:30:59Z</dcterms:modified>
</cp:coreProperties>
</file>