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bril Fatface" panose="020B0604020202020204" charset="0"/>
      <p:regular r:id="rId10"/>
    </p:embeddedFont>
    <p:embeddedFont>
      <p:font typeface="Aharoni" panose="02010803020104030203" pitchFamily="2" charset="-79"/>
      <p:bold r:id="rId11"/>
    </p:embeddedFont>
    <p:embeddedFont>
      <p:font typeface="Ink Free" panose="03080402000500000000" pitchFamily="66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87738" y="-297711"/>
            <a:ext cx="8520600" cy="108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 sz="4000" u="sng" dirty="0">
                <a:solidFill>
                  <a:srgbClr val="00B0F0"/>
                </a:solidFill>
                <a:latin typeface="Abril Fatface"/>
                <a:ea typeface="Abril Fatface"/>
                <a:cs typeface="Abril Fatface"/>
                <a:sym typeface="Abril Fatface"/>
              </a:rPr>
              <a:t>CAROLINA MARÍN</a:t>
            </a:r>
            <a:endParaRPr sz="4000" u="sng" dirty="0">
              <a:solidFill>
                <a:srgbClr val="00B0F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87738" y="43509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dirty="0" err="1"/>
              <a:t>By</a:t>
            </a:r>
            <a:r>
              <a:rPr lang="es-ES" dirty="0"/>
              <a:t>: Andrea, Rosa, Paula, Nerea and </a:t>
            </a:r>
            <a:r>
              <a:rPr lang="es-ES" dirty="0" err="1"/>
              <a:t>Moha</a:t>
            </a:r>
            <a:endParaRPr dirty="0"/>
          </a:p>
        </p:txBody>
      </p:sp>
      <p:pic>
        <p:nvPicPr>
          <p:cNvPr id="56" name="Google Shape;56;p13" descr="CAROLIN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3742" y="782408"/>
            <a:ext cx="5328592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MARC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0851" cy="557216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311708" y="195487"/>
            <a:ext cx="8520600" cy="108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 sz="5400" u="sng" dirty="0">
                <a:solidFill>
                  <a:srgbClr val="00B0F0"/>
                </a:solidFill>
                <a:latin typeface="Abril Fatface"/>
                <a:ea typeface="Abril Fatface"/>
                <a:cs typeface="Abril Fatface"/>
                <a:sym typeface="Abril Fatface"/>
              </a:rPr>
              <a:t>TABLE OF CONTENTS</a:t>
            </a:r>
            <a:endParaRPr sz="5400" u="sng" dirty="0">
              <a:solidFill>
                <a:srgbClr val="00B0F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3714744" y="2500312"/>
            <a:ext cx="1857388" cy="135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1400" b="1" dirty="0">
                <a:solidFill>
                  <a:schemeClr val="dk1"/>
                </a:solidFill>
                <a:latin typeface="Ink Free" panose="03080402000500000000" pitchFamily="66" charset="0"/>
                <a:sym typeface="Arial"/>
              </a:rPr>
              <a:t>DESCRIPTIONS OF THE SPORT</a:t>
            </a:r>
            <a:endParaRPr sz="1400" b="1" dirty="0">
              <a:solidFill>
                <a:schemeClr val="dk1"/>
              </a:solidFill>
              <a:latin typeface="Ink Free" panose="03080402000500000000" pitchFamily="66" charset="0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78645" y="2490429"/>
            <a:ext cx="13573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000000"/>
                </a:solidFill>
                <a:latin typeface="Ink Free" panose="03080402000500000000" pitchFamily="66" charset="0"/>
                <a:sym typeface="Arial"/>
              </a:rPr>
              <a:t>BRIEF BIOGRAPHY</a:t>
            </a:r>
            <a:endParaRPr sz="1400" b="1" i="0" u="none" strike="noStrike" cap="none" dirty="0">
              <a:solidFill>
                <a:srgbClr val="000000"/>
              </a:solidFill>
              <a:latin typeface="Ink Free" panose="03080402000500000000" pitchFamily="66" charset="0"/>
              <a:sym typeface="Arial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285984" y="2571750"/>
            <a:ext cx="15001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000000"/>
                </a:solidFill>
                <a:latin typeface="Ink Free" panose="03080402000500000000" pitchFamily="66" charset="0"/>
                <a:sym typeface="Arial"/>
              </a:rPr>
              <a:t>ORIGINS  OF THE  SPORT</a:t>
            </a:r>
            <a:endParaRPr sz="1400" b="1" i="0" u="none" strike="noStrike" cap="none" dirty="0">
              <a:solidFill>
                <a:srgbClr val="000000"/>
              </a:solidFill>
              <a:latin typeface="Ink Free" panose="03080402000500000000" pitchFamily="66" charset="0"/>
              <a:sym typeface="Arial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5429256" y="2428874"/>
            <a:ext cx="1500198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000000"/>
                </a:solidFill>
                <a:latin typeface="Ink Free" panose="03080402000500000000" pitchFamily="66" charset="0"/>
                <a:sym typeface="Arial"/>
              </a:rPr>
              <a:t>WHEN  WOMEN STARTED  TO PLAY  IT  AND WHETHER  OR NOT THEY  HAD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Ink Free" panose="03080402000500000000" pitchFamily="66" charset="0"/>
              </a:rPr>
              <a:t>PROBLEMS</a:t>
            </a:r>
            <a:endParaRPr sz="1400" b="1" i="0" u="none" strike="noStrike" cap="none" dirty="0">
              <a:solidFill>
                <a:srgbClr val="000000"/>
              </a:solidFill>
              <a:latin typeface="Ink Free" panose="03080402000500000000" pitchFamily="66" charset="0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7072330" y="2643188"/>
            <a:ext cx="17145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000000"/>
                </a:solidFill>
                <a:latin typeface="Ink Free" panose="03080402000500000000" pitchFamily="66" charset="0"/>
                <a:sym typeface="Arial"/>
              </a:rPr>
              <a:t>OWN CONCLUSION</a:t>
            </a:r>
            <a:endParaRPr sz="1400" b="1" i="0" u="none" strike="noStrike" cap="none" dirty="0">
              <a:solidFill>
                <a:srgbClr val="000000"/>
              </a:solidFill>
              <a:latin typeface="Ink Free" panose="03080402000500000000" pitchFamily="66" charset="0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 u="sng">
                <a:solidFill>
                  <a:srgbClr val="3C78D8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s-ES" sz="4000" u="sng">
                <a:solidFill>
                  <a:srgbClr val="00B0F0"/>
                </a:solidFill>
                <a:latin typeface="Abril Fatface"/>
                <a:ea typeface="Abril Fatface"/>
                <a:cs typeface="Abril Fatface"/>
                <a:sym typeface="Abril Fatface"/>
              </a:rPr>
              <a:t>BRIEF BIOGRAPHY</a:t>
            </a:r>
            <a:r>
              <a:rPr lang="es-ES" sz="4000">
                <a:solidFill>
                  <a:srgbClr val="00B0F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endParaRPr sz="4000">
              <a:solidFill>
                <a:srgbClr val="00B0F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311700" y="792600"/>
            <a:ext cx="4278900" cy="4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badminton</a:t>
            </a:r>
            <a:r>
              <a:rPr lang="es-ES" dirty="0"/>
              <a:t> </a:t>
            </a:r>
            <a:r>
              <a:rPr lang="es-ES" dirty="0" err="1"/>
              <a:t>player</a:t>
            </a:r>
            <a:r>
              <a:rPr lang="es-ES" dirty="0"/>
              <a:t>.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s-ES" dirty="0" err="1"/>
              <a:t>She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26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old</a:t>
            </a:r>
            <a:r>
              <a:rPr lang="es-ES" dirty="0"/>
              <a:t>.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s-ES" dirty="0" err="1"/>
              <a:t>She</a:t>
            </a:r>
            <a:r>
              <a:rPr lang="es-ES" dirty="0"/>
              <a:t> </a:t>
            </a:r>
            <a:r>
              <a:rPr lang="es-ES" dirty="0" err="1"/>
              <a:t>became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Olympic</a:t>
            </a:r>
            <a:r>
              <a:rPr lang="es-ES" dirty="0"/>
              <a:t> </a:t>
            </a:r>
            <a:r>
              <a:rPr lang="es-ES" dirty="0" err="1"/>
              <a:t>champion</a:t>
            </a:r>
            <a:r>
              <a:rPr lang="es-ES" dirty="0"/>
              <a:t> in Rio de Janeiro. 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s-ES" dirty="0" err="1"/>
              <a:t>Huelva’s</a:t>
            </a:r>
            <a:r>
              <a:rPr lang="es-ES" dirty="0"/>
              <a:t> </a:t>
            </a:r>
            <a:r>
              <a:rPr lang="es-ES" dirty="0" err="1"/>
              <a:t>sports</a:t>
            </a:r>
            <a:r>
              <a:rPr lang="es-ES" dirty="0"/>
              <a:t> centre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renamed</a:t>
            </a:r>
            <a:r>
              <a:rPr lang="es-ES" dirty="0"/>
              <a:t> in </a:t>
            </a:r>
            <a:r>
              <a:rPr lang="es-ES" dirty="0" err="1"/>
              <a:t>honour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Carolina. </a:t>
            </a:r>
            <a:endParaRPr dirty="0"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t="20704" r="9305" b="21542"/>
          <a:stretch/>
        </p:blipFill>
        <p:spPr>
          <a:xfrm>
            <a:off x="5048494" y="1098745"/>
            <a:ext cx="3017874" cy="3416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285720" y="42861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 sz="4000" u="sng" dirty="0">
                <a:solidFill>
                  <a:srgbClr val="00B0F0"/>
                </a:solidFill>
                <a:latin typeface="Abril Fatface"/>
                <a:ea typeface="Abril Fatface"/>
                <a:cs typeface="Abril Fatface"/>
                <a:sym typeface="Abril Fatface"/>
              </a:rPr>
              <a:t>ORIGINS OF THE SPORT</a:t>
            </a:r>
            <a:endParaRPr sz="4000" u="sng" dirty="0">
              <a:solidFill>
                <a:srgbClr val="00B0F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80" name="Google Shape;80;p16" descr="https://image.jimcdn.com/app/cms/image/transf/dimension=300x10000:format=jpg/path/s41b021fac8cbbdbd/image/iaf36e9bc456edec0/version/1280051459/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570" y="1643056"/>
            <a:ext cx="3345829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 descr="Imagen relacionad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6116" y="1285866"/>
            <a:ext cx="2409817" cy="32949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357158" y="1571618"/>
            <a:ext cx="242889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IT WAS BORN IN INDIA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357158" y="1928808"/>
            <a:ext cx="30476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FOR THE RICH FAMILIES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357158" y="2332023"/>
            <a:ext cx="212109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WOMEN PARTICIPATED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357158" y="2928940"/>
            <a:ext cx="30380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- IT BECAME FAMOUS</a:t>
            </a: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ENGLAND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285720" y="21429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/>
              <a:t>           </a:t>
            </a:r>
            <a:r>
              <a:rPr lang="es-ES" sz="4000" u="sng">
                <a:solidFill>
                  <a:srgbClr val="00B0F0"/>
                </a:solidFill>
                <a:latin typeface="Abril Fatface"/>
                <a:ea typeface="Abril Fatface"/>
                <a:cs typeface="Abril Fatface"/>
                <a:sym typeface="Abril Fatface"/>
              </a:rPr>
              <a:t>DESCRIPTIONS OF THE SPORT</a:t>
            </a:r>
            <a:endParaRPr sz="4000" u="sng">
              <a:solidFill>
                <a:srgbClr val="00B0F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92" name="Google Shape;92;p17" descr="descarga (60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74" y="1643056"/>
            <a:ext cx="3672408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u="sng" dirty="0">
                <a:solidFill>
                  <a:srgbClr val="00B0F0"/>
                </a:solidFill>
                <a:latin typeface="Abril Fatface" panose="020B0604020202020204" charset="0"/>
              </a:rPr>
              <a:t>WHEN WOMEN STARTED TO PLAY IT AND WHETHER OR NOT THEY HAD PROBLEMS</a:t>
            </a:r>
            <a:endParaRPr u="sng" dirty="0">
              <a:solidFill>
                <a:srgbClr val="00B0F0"/>
              </a:solidFill>
              <a:latin typeface="Abril Fatface" panose="020B0604020202020204" charset="0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175" y="1683000"/>
            <a:ext cx="6048375" cy="29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4000" u="sng" dirty="0">
                <a:solidFill>
                  <a:srgbClr val="00B0F0"/>
                </a:solidFill>
                <a:latin typeface="Abril Fatface" panose="020B0604020202020204" charset="0"/>
              </a:rPr>
              <a:t>OWN CONCLUSION</a:t>
            </a:r>
            <a:endParaRPr sz="4000" u="sng" dirty="0">
              <a:solidFill>
                <a:srgbClr val="00B0F0"/>
              </a:solidFill>
              <a:latin typeface="Abril Fatface" panose="020B0604020202020204" charset="0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conclusion</a:t>
            </a:r>
            <a:r>
              <a:rPr lang="es-ES" sz="2400" dirty="0"/>
              <a:t> </a:t>
            </a:r>
            <a:r>
              <a:rPr lang="es-ES" sz="2400" dirty="0" err="1"/>
              <a:t>about</a:t>
            </a:r>
            <a:r>
              <a:rPr lang="es-ES" sz="2400" dirty="0"/>
              <a:t> </a:t>
            </a:r>
            <a:r>
              <a:rPr lang="es-ES" sz="2400" dirty="0" err="1"/>
              <a:t>this</a:t>
            </a:r>
            <a:r>
              <a:rPr lang="es-ES" sz="2400" dirty="0"/>
              <a:t> </a:t>
            </a:r>
            <a:r>
              <a:rPr lang="es-ES" sz="2400" dirty="0" err="1"/>
              <a:t>relevant</a:t>
            </a:r>
            <a:r>
              <a:rPr lang="es-ES" sz="2400" dirty="0"/>
              <a:t> sport figure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that</a:t>
            </a:r>
            <a:r>
              <a:rPr lang="es-ES" sz="2400" dirty="0"/>
              <a:t> </a:t>
            </a:r>
            <a:r>
              <a:rPr lang="es-ES" sz="2400" dirty="0" err="1"/>
              <a:t>you</a:t>
            </a:r>
            <a:r>
              <a:rPr lang="es-ES" sz="2400" dirty="0"/>
              <a:t> </a:t>
            </a:r>
            <a:r>
              <a:rPr lang="es-ES" sz="2400" dirty="0" err="1"/>
              <a:t>have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play</a:t>
            </a:r>
            <a:r>
              <a:rPr lang="es-ES" sz="2400" dirty="0"/>
              <a:t> </a:t>
            </a:r>
            <a:r>
              <a:rPr lang="es-ES" sz="2400" dirty="0" err="1"/>
              <a:t>sports</a:t>
            </a:r>
            <a:r>
              <a:rPr lang="es-ES" sz="2400" dirty="0"/>
              <a:t>, no </a:t>
            </a:r>
            <a:r>
              <a:rPr lang="es-ES" sz="2400" dirty="0" err="1"/>
              <a:t>matter</a:t>
            </a:r>
            <a:r>
              <a:rPr lang="es-ES" sz="2400" dirty="0"/>
              <a:t> </a:t>
            </a:r>
            <a:r>
              <a:rPr lang="es-ES" sz="2400" dirty="0" err="1"/>
              <a:t>whether</a:t>
            </a:r>
            <a:r>
              <a:rPr lang="es-ES" sz="2400" dirty="0"/>
              <a:t> </a:t>
            </a:r>
            <a:r>
              <a:rPr lang="es-ES" sz="2400" dirty="0" err="1"/>
              <a:t>or</a:t>
            </a:r>
            <a:r>
              <a:rPr lang="es-ES" sz="2400" dirty="0"/>
              <a:t> </a:t>
            </a:r>
            <a:r>
              <a:rPr lang="es-ES" sz="2400" dirty="0" err="1"/>
              <a:t>not</a:t>
            </a:r>
            <a:r>
              <a:rPr lang="es-ES" sz="2400" dirty="0"/>
              <a:t> </a:t>
            </a:r>
            <a:r>
              <a:rPr lang="es-ES" sz="2400" dirty="0" err="1"/>
              <a:t>you</a:t>
            </a:r>
            <a:r>
              <a:rPr lang="es-ES" sz="2400" dirty="0"/>
              <a:t> are a </a:t>
            </a:r>
            <a:r>
              <a:rPr lang="es-ES" sz="2400" dirty="0" err="1"/>
              <a:t>woman</a:t>
            </a:r>
            <a:r>
              <a:rPr lang="es-ES" sz="2400" dirty="0"/>
              <a:t>. And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most</a:t>
            </a:r>
            <a:r>
              <a:rPr lang="es-ES" sz="2400" dirty="0"/>
              <a:t> </a:t>
            </a:r>
            <a:r>
              <a:rPr lang="es-ES" sz="2400" dirty="0" err="1"/>
              <a:t>important</a:t>
            </a:r>
            <a:r>
              <a:rPr lang="es-ES" sz="2400" dirty="0"/>
              <a:t> </a:t>
            </a:r>
            <a:r>
              <a:rPr lang="es-ES" sz="2400" dirty="0" err="1"/>
              <a:t>thing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all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do </a:t>
            </a:r>
            <a:r>
              <a:rPr lang="es-ES" sz="2400" dirty="0" err="1"/>
              <a:t>what</a:t>
            </a:r>
            <a:r>
              <a:rPr lang="es-ES" sz="2400" dirty="0"/>
              <a:t> </a:t>
            </a:r>
            <a:r>
              <a:rPr lang="es-ES" sz="2400" dirty="0" err="1"/>
              <a:t>you</a:t>
            </a:r>
            <a:r>
              <a:rPr lang="es-ES" sz="2400" dirty="0"/>
              <a:t> </a:t>
            </a:r>
            <a:r>
              <a:rPr lang="es-ES" sz="2400" dirty="0" err="1"/>
              <a:t>like</a:t>
            </a:r>
            <a:r>
              <a:rPr lang="es-ES" sz="2400" dirty="0"/>
              <a:t> </a:t>
            </a:r>
            <a:r>
              <a:rPr lang="es-ES" sz="2400" dirty="0" err="1"/>
              <a:t>most</a:t>
            </a:r>
            <a:r>
              <a:rPr lang="es-ES" sz="2400" dirty="0"/>
              <a:t>, </a:t>
            </a:r>
            <a:r>
              <a:rPr lang="es-ES" sz="2400" dirty="0" err="1"/>
              <a:t>even</a:t>
            </a:r>
            <a:r>
              <a:rPr lang="es-ES" sz="2400" dirty="0"/>
              <a:t> </a:t>
            </a:r>
            <a:r>
              <a:rPr lang="es-ES" sz="2400" dirty="0" err="1"/>
              <a:t>if</a:t>
            </a:r>
            <a:r>
              <a:rPr lang="es-ES" sz="2400" dirty="0"/>
              <a:t> </a:t>
            </a:r>
            <a:r>
              <a:rPr lang="es-ES" sz="2400" dirty="0" err="1"/>
              <a:t>that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an</a:t>
            </a:r>
            <a:r>
              <a:rPr lang="es-ES" sz="2400" dirty="0"/>
              <a:t> </a:t>
            </a:r>
            <a:r>
              <a:rPr lang="es-ES" sz="2400" dirty="0" err="1"/>
              <a:t>adventure</a:t>
            </a:r>
            <a:r>
              <a:rPr lang="es-ES" sz="2400" dirty="0"/>
              <a:t> </a:t>
            </a:r>
            <a:r>
              <a:rPr lang="es-ES" sz="2400" dirty="0" err="1"/>
              <a:t>or</a:t>
            </a:r>
            <a:r>
              <a:rPr lang="es-ES" sz="2400" dirty="0"/>
              <a:t> </a:t>
            </a:r>
            <a:r>
              <a:rPr lang="es-ES" sz="2400" dirty="0" err="1"/>
              <a:t>risky</a:t>
            </a:r>
            <a:r>
              <a:rPr lang="es-ES" sz="2400" dirty="0"/>
              <a:t> sport.</a:t>
            </a:r>
            <a:endParaRPr sz="2400" dirty="0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168</Words>
  <Application>Microsoft Office PowerPoint</Application>
  <PresentationFormat>Presentación en pantalla (16:9)</PresentationFormat>
  <Paragraphs>23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Aharoni</vt:lpstr>
      <vt:lpstr>Abril Fatface</vt:lpstr>
      <vt:lpstr>Arial</vt:lpstr>
      <vt:lpstr>Ink Free</vt:lpstr>
      <vt:lpstr>Simple Light</vt:lpstr>
      <vt:lpstr>CAROLINA MARÍN</vt:lpstr>
      <vt:lpstr>TABLE OF CONTENTS</vt:lpstr>
      <vt:lpstr> BRIEF BIOGRAPHY </vt:lpstr>
      <vt:lpstr>ORIGINS OF THE SPORT</vt:lpstr>
      <vt:lpstr>           DESCRIPTIONS OF THE SPORT</vt:lpstr>
      <vt:lpstr>WHEN WOMEN STARTED TO PLAY IT AND WHETHER OR NOT THEY HAD PROBLEMS</vt:lpstr>
      <vt:lpstr>OWN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CAROLINA MARIN</dc:title>
  <cp:lastModifiedBy>Amparo Almodóvar Prieto</cp:lastModifiedBy>
  <cp:revision>4</cp:revision>
  <dcterms:modified xsi:type="dcterms:W3CDTF">2019-05-16T15:57:11Z</dcterms:modified>
</cp:coreProperties>
</file>