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0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91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7563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706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6275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5916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438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83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77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05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78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58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06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87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9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20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EC78-6088-439D-8A95-F47CC497D247}" type="datetimeFigureOut">
              <a:rPr lang="es-ES" smtClean="0"/>
              <a:t>16/05/2019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2BCF93-C866-4578-BC44-F69B4C26C2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02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11763"/>
          </a:xfrm>
        </p:spPr>
        <p:txBody>
          <a:bodyPr/>
          <a:lstStyle/>
          <a:p>
            <a:r>
              <a:rPr lang="es-ES" dirty="0"/>
              <a:t>Esther González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85151"/>
          </a:xfrm>
        </p:spPr>
        <p:txBody>
          <a:bodyPr>
            <a:normAutofit/>
          </a:bodyPr>
          <a:lstStyle/>
          <a:p>
            <a:r>
              <a:rPr lang="es-ES" dirty="0" err="1"/>
              <a:t>Written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:</a:t>
            </a:r>
          </a:p>
          <a:p>
            <a:r>
              <a:rPr lang="es-ES" dirty="0"/>
              <a:t>Beltrán Casas </a:t>
            </a:r>
            <a:r>
              <a:rPr lang="es-ES" dirty="0" err="1"/>
              <a:t>Padial</a:t>
            </a:r>
            <a:endParaRPr lang="es-ES" dirty="0"/>
          </a:p>
          <a:p>
            <a:r>
              <a:rPr lang="es-ES" dirty="0"/>
              <a:t>Andrés López </a:t>
            </a:r>
            <a:r>
              <a:rPr lang="es-ES" dirty="0" err="1"/>
              <a:t>López</a:t>
            </a:r>
            <a:endParaRPr lang="es-ES" dirty="0"/>
          </a:p>
          <a:p>
            <a:r>
              <a:rPr lang="es-ES" dirty="0"/>
              <a:t>Pablo Bonilla </a:t>
            </a:r>
            <a:r>
              <a:rPr lang="es-ES" dirty="0" err="1"/>
              <a:t>Montoro</a:t>
            </a:r>
            <a:endParaRPr lang="es-ES" dirty="0"/>
          </a:p>
          <a:p>
            <a:r>
              <a:rPr lang="es-ES" dirty="0"/>
              <a:t>Iván Giménez Acosta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034" y="2334126"/>
            <a:ext cx="30861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2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1.Esther </a:t>
            </a:r>
            <a:r>
              <a:rPr lang="es-ES" dirty="0" err="1"/>
              <a:t>González’s</a:t>
            </a:r>
            <a:r>
              <a:rPr lang="es-ES" dirty="0"/>
              <a:t> </a:t>
            </a:r>
            <a:r>
              <a:rPr lang="es-ES" dirty="0" err="1"/>
              <a:t>biography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28011"/>
            <a:ext cx="8596668" cy="4513351"/>
          </a:xfrm>
        </p:spPr>
        <p:txBody>
          <a:bodyPr>
            <a:noAutofit/>
          </a:bodyPr>
          <a:lstStyle/>
          <a:p>
            <a:endParaRPr lang="es-ES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Esther González Rodríguez </a:t>
            </a:r>
            <a:r>
              <a:rPr lang="es-ES" dirty="0" err="1">
                <a:solidFill>
                  <a:schemeClr val="tx1"/>
                </a:solidFill>
              </a:rPr>
              <a:t>was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born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on</a:t>
            </a:r>
            <a:r>
              <a:rPr lang="es-ES" dirty="0">
                <a:solidFill>
                  <a:schemeClr val="tx1"/>
                </a:solidFill>
              </a:rPr>
              <a:t> 8th </a:t>
            </a:r>
            <a:r>
              <a:rPr lang="es-ES" dirty="0" err="1">
                <a:solidFill>
                  <a:schemeClr val="tx1"/>
                </a:solidFill>
              </a:rPr>
              <a:t>December</a:t>
            </a:r>
            <a:r>
              <a:rPr lang="es-ES" dirty="0">
                <a:solidFill>
                  <a:schemeClr val="tx1"/>
                </a:solidFill>
              </a:rPr>
              <a:t> 1992 in Huéscar, </a:t>
            </a:r>
            <a:r>
              <a:rPr lang="es-ES" dirty="0" err="1">
                <a:solidFill>
                  <a:schemeClr val="tx1"/>
                </a:solidFill>
              </a:rPr>
              <a:t>Andalusia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Spain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r>
              <a:rPr lang="es-ES" dirty="0" err="1">
                <a:solidFill>
                  <a:schemeClr val="tx1"/>
                </a:solidFill>
              </a:rPr>
              <a:t>She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is</a:t>
            </a:r>
            <a:r>
              <a:rPr lang="es-ES" dirty="0">
                <a:solidFill>
                  <a:schemeClr val="tx1"/>
                </a:solidFill>
              </a:rPr>
              <a:t> a </a:t>
            </a:r>
            <a:r>
              <a:rPr lang="es-ES" dirty="0" err="1">
                <a:solidFill>
                  <a:schemeClr val="tx1"/>
                </a:solidFill>
              </a:rPr>
              <a:t>Spanish</a:t>
            </a:r>
            <a:r>
              <a:rPr lang="es-ES" dirty="0">
                <a:solidFill>
                  <a:schemeClr val="tx1"/>
                </a:solidFill>
              </a:rPr>
              <a:t> </a:t>
            </a:r>
            <a:r>
              <a:rPr lang="es-ES" dirty="0" err="1">
                <a:solidFill>
                  <a:schemeClr val="tx1"/>
                </a:solidFill>
              </a:rPr>
              <a:t>football</a:t>
            </a:r>
            <a:r>
              <a:rPr lang="es-ES" dirty="0">
                <a:solidFill>
                  <a:schemeClr val="tx1"/>
                </a:solidFill>
              </a:rPr>
              <a:t> </a:t>
            </a:r>
            <a:r>
              <a:rPr lang="es-ES" dirty="0" err="1">
                <a:solidFill>
                  <a:schemeClr val="tx1"/>
                </a:solidFill>
              </a:rPr>
              <a:t>striker</a:t>
            </a:r>
            <a:r>
              <a:rPr lang="es-ES" dirty="0">
                <a:solidFill>
                  <a:schemeClr val="tx1"/>
                </a:solidFill>
              </a:rPr>
              <a:t> </a:t>
            </a:r>
            <a:r>
              <a:rPr lang="es-ES" dirty="0" err="1">
                <a:solidFill>
                  <a:schemeClr val="tx1"/>
                </a:solidFill>
              </a:rPr>
              <a:t>who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plays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for</a:t>
            </a:r>
            <a:r>
              <a:rPr lang="es-ES" dirty="0">
                <a:solidFill>
                  <a:schemeClr val="tx1"/>
                </a:solidFill>
              </a:rPr>
              <a:t> </a:t>
            </a:r>
            <a:r>
              <a:rPr lang="es-ES" dirty="0" err="1">
                <a:solidFill>
                  <a:schemeClr val="tx1"/>
                </a:solidFill>
              </a:rPr>
              <a:t>the</a:t>
            </a:r>
            <a:r>
              <a:rPr lang="es-ES" dirty="0">
                <a:solidFill>
                  <a:schemeClr val="tx1"/>
                </a:solidFill>
              </a:rPr>
              <a:t> Atlético de Madrid in </a:t>
            </a:r>
            <a:r>
              <a:rPr lang="es-ES" dirty="0" err="1">
                <a:solidFill>
                  <a:schemeClr val="tx1"/>
                </a:solidFill>
              </a:rPr>
              <a:t>the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Spanish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Football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First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Division</a:t>
            </a:r>
            <a:r>
              <a:rPr lang="es-ES" dirty="0">
                <a:solidFill>
                  <a:schemeClr val="tx1"/>
                </a:solidFill>
              </a:rPr>
              <a:t> and </a:t>
            </a:r>
            <a:r>
              <a:rPr lang="es-ES" dirty="0" err="1">
                <a:solidFill>
                  <a:schemeClr val="tx1"/>
                </a:solidFill>
              </a:rPr>
              <a:t>the</a:t>
            </a:r>
            <a:r>
              <a:rPr lang="es-ES" dirty="0">
                <a:solidFill>
                  <a:schemeClr val="tx1"/>
                </a:solidFill>
              </a:rPr>
              <a:t> </a:t>
            </a:r>
            <a:r>
              <a:rPr lang="es-ES" dirty="0" err="1">
                <a:solidFill>
                  <a:schemeClr val="tx1"/>
                </a:solidFill>
              </a:rPr>
              <a:t>Spanish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national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team</a:t>
            </a:r>
            <a:r>
              <a:rPr lang="es-ES" dirty="0">
                <a:solidFill>
                  <a:schemeClr val="tx1"/>
                </a:solidFill>
              </a:rPr>
              <a:t>. At club </a:t>
            </a:r>
            <a:r>
              <a:rPr lang="es-ES" dirty="0" err="1">
                <a:solidFill>
                  <a:schemeClr val="tx1"/>
                </a:solidFill>
              </a:rPr>
              <a:t>level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she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previously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played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for</a:t>
            </a:r>
            <a:r>
              <a:rPr lang="es-ES" dirty="0">
                <a:solidFill>
                  <a:schemeClr val="tx1"/>
                </a:solidFill>
              </a:rPr>
              <a:t> Levante UD, Atlético Málaga and Sporting Huelva.</a:t>
            </a:r>
          </a:p>
          <a:p>
            <a:r>
              <a:rPr lang="es-ES" dirty="0">
                <a:solidFill>
                  <a:schemeClr val="tx1"/>
                </a:solidFill>
              </a:rPr>
              <a:t>Esther </a:t>
            </a:r>
            <a:r>
              <a:rPr lang="es-ES" dirty="0" err="1">
                <a:solidFill>
                  <a:schemeClr val="tx1"/>
                </a:solidFill>
              </a:rPr>
              <a:t>made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her</a:t>
            </a:r>
            <a:r>
              <a:rPr lang="es-ES" dirty="0">
                <a:solidFill>
                  <a:schemeClr val="tx1"/>
                </a:solidFill>
              </a:rPr>
              <a:t> senior </a:t>
            </a:r>
            <a:r>
              <a:rPr lang="es-ES" dirty="0" err="1">
                <a:solidFill>
                  <a:schemeClr val="tx1"/>
                </a:solidFill>
              </a:rPr>
              <a:t>international</a:t>
            </a:r>
            <a:r>
              <a:rPr lang="es-ES" dirty="0">
                <a:solidFill>
                  <a:schemeClr val="tx1"/>
                </a:solidFill>
              </a:rPr>
              <a:t> debut in </a:t>
            </a:r>
            <a:r>
              <a:rPr lang="es-ES" dirty="0" err="1">
                <a:solidFill>
                  <a:schemeClr val="tx1"/>
                </a:solidFill>
              </a:rPr>
              <a:t>March</a:t>
            </a:r>
            <a:r>
              <a:rPr lang="es-ES" dirty="0">
                <a:solidFill>
                  <a:schemeClr val="tx1"/>
                </a:solidFill>
              </a:rPr>
              <a:t> 2016, as a </a:t>
            </a:r>
            <a:r>
              <a:rPr lang="es-ES" dirty="0" err="1">
                <a:solidFill>
                  <a:schemeClr val="tx1"/>
                </a:solidFill>
              </a:rPr>
              <a:t>substitute</a:t>
            </a:r>
            <a:r>
              <a:rPr lang="es-ES" dirty="0">
                <a:solidFill>
                  <a:schemeClr val="tx1"/>
                </a:solidFill>
              </a:rPr>
              <a:t>     in a 0–0 </a:t>
            </a:r>
            <a:r>
              <a:rPr lang="es-ES" dirty="0" err="1">
                <a:solidFill>
                  <a:schemeClr val="tx1"/>
                </a:solidFill>
              </a:rPr>
              <a:t>friendly</a:t>
            </a:r>
            <a:r>
              <a:rPr lang="es-ES" dirty="0">
                <a:solidFill>
                  <a:schemeClr val="tx1"/>
                </a:solidFill>
              </a:rPr>
              <a:t> </a:t>
            </a:r>
            <a:r>
              <a:rPr lang="es-ES" dirty="0" err="1">
                <a:solidFill>
                  <a:schemeClr val="tx1"/>
                </a:solidFill>
              </a:rPr>
              <a:t>draw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with</a:t>
            </a:r>
            <a:r>
              <a:rPr lang="es-ES" dirty="0">
                <a:solidFill>
                  <a:schemeClr val="tx1"/>
                </a:solidFill>
              </a:rPr>
              <a:t> Romania in </a:t>
            </a:r>
            <a:r>
              <a:rPr lang="es-ES" dirty="0" err="1">
                <a:solidFill>
                  <a:schemeClr val="tx1"/>
                </a:solidFill>
              </a:rPr>
              <a:t>Mogoșoaia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r>
              <a:rPr lang="es-ES" dirty="0" err="1">
                <a:solidFill>
                  <a:schemeClr val="tx1"/>
                </a:solidFill>
              </a:rPr>
              <a:t>She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played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the</a:t>
            </a:r>
            <a:r>
              <a:rPr lang="es-ES" dirty="0">
                <a:solidFill>
                  <a:schemeClr val="tx1"/>
                </a:solidFill>
              </a:rPr>
              <a:t> 2009 U-17 </a:t>
            </a:r>
            <a:r>
              <a:rPr lang="es-ES" dirty="0" err="1">
                <a:solidFill>
                  <a:schemeClr val="tx1"/>
                </a:solidFill>
              </a:rPr>
              <a:t>European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Championship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where</a:t>
            </a:r>
            <a:r>
              <a:rPr lang="es-ES" dirty="0">
                <a:solidFill>
                  <a:schemeClr val="tx1"/>
                </a:solidFill>
              </a:rPr>
              <a:t> </a:t>
            </a:r>
            <a:r>
              <a:rPr lang="es-ES" dirty="0" err="1">
                <a:solidFill>
                  <a:schemeClr val="tx1"/>
                </a:solidFill>
              </a:rPr>
              <a:t>Spain</a:t>
            </a:r>
            <a:r>
              <a:rPr lang="es-ES" dirty="0">
                <a:solidFill>
                  <a:schemeClr val="tx1"/>
                </a:solidFill>
              </a:rPr>
              <a:t> </a:t>
            </a:r>
            <a:r>
              <a:rPr lang="es-ES" dirty="0" err="1">
                <a:solidFill>
                  <a:schemeClr val="tx1"/>
                </a:solidFill>
              </a:rPr>
              <a:t>was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the</a:t>
            </a:r>
            <a:r>
              <a:rPr lang="es-ES" dirty="0">
                <a:solidFill>
                  <a:schemeClr val="tx1"/>
                </a:solidFill>
              </a:rPr>
              <a:t> runner-up.</a:t>
            </a:r>
          </a:p>
          <a:p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0424" y="1175342"/>
            <a:ext cx="2696607" cy="370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7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2.ORIGINS OF THE SPORT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304506"/>
          </a:xfrm>
        </p:spPr>
        <p:txBody>
          <a:bodyPr/>
          <a:lstStyle/>
          <a:p>
            <a:pPr algn="ctr"/>
            <a:r>
              <a:rPr lang="en-US" dirty="0"/>
              <a:t>It began in 1863, when the paths of "rugby-football" (rugby) and "association football" (football) separated in England, being founded the oldest association in the world: the "Football Association" (Football Association of England), the first governing body of sport.</a:t>
            </a:r>
            <a:endParaRPr lang="es-ES" dirty="0"/>
          </a:p>
        </p:txBody>
      </p:sp>
      <p:pic>
        <p:nvPicPr>
          <p:cNvPr id="1028" name="Picture 4" descr="https://lh3.googleusercontent.com/-REiEWi2bVLJKucf1FlHP1m-nYuWyJ9SelrpZj7g6A2Qmp9r7I-15gWbnOrUhSCd2ngnXB8ZBer49ygi3w1bEjJUqYGGIYI0TZsZ0VBezv_8NPUgcAoUEMTojwH9dSua1n3grtoJ4OVYELVA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989" y="3465096"/>
            <a:ext cx="5261809" cy="295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20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3.DESCRIPTION OF THE SPORT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Football is a sport where one team plays against the other.</a:t>
            </a:r>
          </a:p>
          <a:p>
            <a:r>
              <a:rPr lang="en-US" dirty="0"/>
              <a:t>Each team has 11 players. You must score in the goal to win the match. To play this sport you need a ball and 2 goals.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830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4.When women started to play it and difficulties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González was rewarded with a special mention for being a sports feminine model and an example for other women who wanted to make a way themselves in this area. In the presentation of her prize, a video was projected. It showed her parents and her first trainer in the </a:t>
            </a:r>
            <a:r>
              <a:rPr lang="en-US" dirty="0" err="1"/>
              <a:t>Huéscar’s</a:t>
            </a:r>
            <a:r>
              <a:rPr lang="en-US" dirty="0"/>
              <a:t> football school. They were commenting on the difficulties that she had to overcome in order to </a:t>
            </a:r>
            <a:r>
              <a:rPr lang="en-US" dirty="0" err="1"/>
              <a:t>practise</a:t>
            </a:r>
            <a:r>
              <a:rPr lang="en-US" dirty="0"/>
              <a:t> her favorite sport in a man’s world.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999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5.Conclusion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As a </a:t>
            </a:r>
            <a:r>
              <a:rPr lang="es-ES" dirty="0" err="1"/>
              <a:t>conclusion</a:t>
            </a:r>
            <a:r>
              <a:rPr lang="es-ES" dirty="0"/>
              <a:t>, </a:t>
            </a:r>
            <a:r>
              <a:rPr lang="en-US" dirty="0"/>
              <a:t>we have seen the difficulties that women had in order to play football and the injustices they had to suffer for being a woman.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2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</TotalTime>
  <Words>254</Words>
  <Application>Microsoft Office PowerPoint</Application>
  <PresentationFormat>Panorámica</PresentationFormat>
  <Paragraphs>24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Esther González</vt:lpstr>
      <vt:lpstr> 1.Esther González’s biography</vt:lpstr>
      <vt:lpstr>2.ORIGINS OF THE SPORT </vt:lpstr>
      <vt:lpstr>3.DESCRIPTION OF THE SPORT </vt:lpstr>
      <vt:lpstr>4.When women started to play it and difficulties</vt:lpstr>
      <vt:lpstr>5.Conclusion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Esther Gonzalez</dc:title>
  <dc:creator>Usuario</dc:creator>
  <cp:lastModifiedBy>Amparo Almodóvar Prieto</cp:lastModifiedBy>
  <cp:revision>11</cp:revision>
  <dcterms:created xsi:type="dcterms:W3CDTF">2019-02-02T16:23:03Z</dcterms:created>
  <dcterms:modified xsi:type="dcterms:W3CDTF">2019-05-16T16:00:14Z</dcterms:modified>
</cp:coreProperties>
</file>