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4DCEE-ECCE-40E9-A3A0-93AFFD848EFF}" type="datetimeFigureOut">
              <a:rPr lang="es-ES" smtClean="0"/>
              <a:t>04/12/2018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CAF7-591E-4F44-AB1F-F1ED4D2CF5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7162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4DCEE-ECCE-40E9-A3A0-93AFFD848EFF}" type="datetimeFigureOut">
              <a:rPr lang="es-ES" smtClean="0"/>
              <a:t>04/12/2018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CAF7-591E-4F44-AB1F-F1ED4D2CF5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184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4DCEE-ECCE-40E9-A3A0-93AFFD848EFF}" type="datetimeFigureOut">
              <a:rPr lang="es-ES" smtClean="0"/>
              <a:t>04/12/2018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CAF7-591E-4F44-AB1F-F1ED4D2CF5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9545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4DCEE-ECCE-40E9-A3A0-93AFFD848EFF}" type="datetimeFigureOut">
              <a:rPr lang="es-ES" smtClean="0"/>
              <a:t>04/12/2018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CAF7-591E-4F44-AB1F-F1ED4D2CF5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239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4DCEE-ECCE-40E9-A3A0-93AFFD848EFF}" type="datetimeFigureOut">
              <a:rPr lang="es-ES" smtClean="0"/>
              <a:t>04/12/2018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CAF7-591E-4F44-AB1F-F1ED4D2CF5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8124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4DCEE-ECCE-40E9-A3A0-93AFFD848EFF}" type="datetimeFigureOut">
              <a:rPr lang="es-ES" smtClean="0"/>
              <a:t>04/12/2018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CAF7-591E-4F44-AB1F-F1ED4D2CF5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8325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4DCEE-ECCE-40E9-A3A0-93AFFD848EFF}" type="datetimeFigureOut">
              <a:rPr lang="es-ES" smtClean="0"/>
              <a:t>04/12/2018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CAF7-591E-4F44-AB1F-F1ED4D2CF5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484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4DCEE-ECCE-40E9-A3A0-93AFFD848EFF}" type="datetimeFigureOut">
              <a:rPr lang="es-ES" smtClean="0"/>
              <a:t>04/12/2018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CAF7-591E-4F44-AB1F-F1ED4D2CF5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6095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4DCEE-ECCE-40E9-A3A0-93AFFD848EFF}" type="datetimeFigureOut">
              <a:rPr lang="es-ES" smtClean="0"/>
              <a:t>04/12/2018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CAF7-591E-4F44-AB1F-F1ED4D2CF5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2366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4DCEE-ECCE-40E9-A3A0-93AFFD848EFF}" type="datetimeFigureOut">
              <a:rPr lang="es-ES" smtClean="0"/>
              <a:t>04/12/2018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CAF7-591E-4F44-AB1F-F1ED4D2CF5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6808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4DCEE-ECCE-40E9-A3A0-93AFFD848EFF}" type="datetimeFigureOut">
              <a:rPr lang="es-ES" smtClean="0"/>
              <a:t>04/12/2018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CAF7-591E-4F44-AB1F-F1ED4D2CF5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552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4DCEE-ECCE-40E9-A3A0-93AFFD848EFF}" type="datetimeFigureOut">
              <a:rPr lang="es-ES" smtClean="0"/>
              <a:t>04/12/2018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BCAF7-591E-4F44-AB1F-F1ED4D2CF5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4448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EMILY BRONTË</a:t>
            </a: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279" y="1825625"/>
            <a:ext cx="5797441" cy="4351338"/>
          </a:xfrm>
        </p:spPr>
      </p:pic>
    </p:spTree>
    <p:extLst>
      <p:ext uri="{BB962C8B-B14F-4D97-AF65-F5344CB8AC3E}">
        <p14:creationId xmlns:p14="http://schemas.microsoft.com/office/powerpoint/2010/main" val="1191536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215" y="137786"/>
            <a:ext cx="4543811" cy="6536283"/>
          </a:xfrm>
        </p:spPr>
      </p:pic>
    </p:spTree>
    <p:extLst>
      <p:ext uri="{BB962C8B-B14F-4D97-AF65-F5344CB8AC3E}">
        <p14:creationId xmlns:p14="http://schemas.microsoft.com/office/powerpoint/2010/main" val="2587193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WUTHERING HEIGHTS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005" y="1690688"/>
            <a:ext cx="3031285" cy="4672534"/>
          </a:xfrm>
        </p:spPr>
      </p:pic>
    </p:spTree>
    <p:extLst>
      <p:ext uri="{BB962C8B-B14F-4D97-AF65-F5344CB8AC3E}">
        <p14:creationId xmlns:p14="http://schemas.microsoft.com/office/powerpoint/2010/main" val="98072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284912" cy="1488727"/>
          </a:xfrm>
        </p:spPr>
        <p:txBody>
          <a:bodyPr/>
          <a:lstStyle/>
          <a:p>
            <a:pPr algn="ctr"/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INDEPENDENCE OF HISPANO-AMERICAN COLONIES</a:t>
            </a:r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751" y="1726612"/>
            <a:ext cx="3757809" cy="4849551"/>
          </a:xfrm>
        </p:spPr>
      </p:pic>
    </p:spTree>
    <p:extLst>
      <p:ext uri="{BB962C8B-B14F-4D97-AF65-F5344CB8AC3E}">
        <p14:creationId xmlns:p14="http://schemas.microsoft.com/office/powerpoint/2010/main" val="21862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REVOLUTION OF 1830 (FRANCE)</a:t>
            </a:r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835" y="1999218"/>
            <a:ext cx="8580329" cy="4290165"/>
          </a:xfrm>
        </p:spPr>
      </p:pic>
    </p:spTree>
    <p:extLst>
      <p:ext uri="{BB962C8B-B14F-4D97-AF65-F5344CB8AC3E}">
        <p14:creationId xmlns:p14="http://schemas.microsoft.com/office/powerpoint/2010/main" val="3922957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INDUSTRIAL REVOLUTION (USA)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756" y="1986208"/>
            <a:ext cx="6446487" cy="4313286"/>
          </a:xfrm>
        </p:spPr>
      </p:pic>
    </p:spTree>
    <p:extLst>
      <p:ext uri="{BB962C8B-B14F-4D97-AF65-F5344CB8AC3E}">
        <p14:creationId xmlns:p14="http://schemas.microsoft.com/office/powerpoint/2010/main" val="2990630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CARLIST WAR (SPAIN)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246" y="1891530"/>
            <a:ext cx="7703507" cy="4465422"/>
          </a:xfrm>
        </p:spPr>
      </p:pic>
    </p:spTree>
    <p:extLst>
      <p:ext uri="{BB962C8B-B14F-4D97-AF65-F5344CB8AC3E}">
        <p14:creationId xmlns:p14="http://schemas.microsoft.com/office/powerpoint/2010/main" val="1825321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REVOLUTION OF 1848 (FRANCE)</a:t>
            </a:r>
            <a:endParaRPr lang="es-E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686" y="1897454"/>
            <a:ext cx="7948627" cy="4507778"/>
          </a:xfrm>
        </p:spPr>
      </p:pic>
    </p:spTree>
    <p:extLst>
      <p:ext uri="{BB962C8B-B14F-4D97-AF65-F5344CB8AC3E}">
        <p14:creationId xmlns:p14="http://schemas.microsoft.com/office/powerpoint/2010/main" val="1056904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321" y="365125"/>
            <a:ext cx="7603297" cy="6168137"/>
          </a:xfrm>
        </p:spPr>
      </p:pic>
    </p:spTree>
    <p:extLst>
      <p:ext uri="{BB962C8B-B14F-4D97-AF65-F5344CB8AC3E}">
        <p14:creationId xmlns:p14="http://schemas.microsoft.com/office/powerpoint/2010/main" val="20497629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29</Words>
  <Application>Microsoft Office PowerPoint</Application>
  <PresentationFormat>Panorámica</PresentationFormat>
  <Paragraphs>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EMILY BRONTË</vt:lpstr>
      <vt:lpstr>Presentación de PowerPoint</vt:lpstr>
      <vt:lpstr> WUTHERING HEIGHTS</vt:lpstr>
      <vt:lpstr>INDEPENDENCE OF HISPANO-AMERICAN COLONIES</vt:lpstr>
      <vt:lpstr>REVOLUTION OF 1830 (FRANCE)</vt:lpstr>
      <vt:lpstr>INDUSTRIAL REVOLUTION (USA)</vt:lpstr>
      <vt:lpstr>SECOND CARLIST WAR (SPAIN)</vt:lpstr>
      <vt:lpstr>REVOLUTION OF 1848 (FRANCE)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EMILY BRONTË</dc:title>
  <dc:creator>Usuario de Windows</dc:creator>
  <cp:lastModifiedBy>Amparo Almodóvar Prieto</cp:lastModifiedBy>
  <cp:revision>7</cp:revision>
  <dcterms:created xsi:type="dcterms:W3CDTF">2018-11-26T18:20:21Z</dcterms:created>
  <dcterms:modified xsi:type="dcterms:W3CDTF">2018-12-04T18:33:37Z</dcterms:modified>
</cp:coreProperties>
</file>