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3" r:id="rId6"/>
    <p:sldId id="265" r:id="rId7"/>
    <p:sldId id="262" r:id="rId8"/>
    <p:sldId id="266" r:id="rId9"/>
    <p:sldId id="264" r:id="rId10"/>
    <p:sldId id="260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12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7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8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2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94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94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99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86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12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A0BB-0A87-4C87-A05F-D34076BBE783}" type="datetimeFigureOut">
              <a:rPr lang="es-ES" smtClean="0"/>
              <a:t>16/01/2019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B031-8CC1-4B54-A70D-2EF43F41A9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33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9" b="100000" l="0" r="100000">
                        <a14:foregroundMark x1="13477" y1="40039" x2="18848" y2="44043"/>
                        <a14:foregroundMark x1="24512" y1="62988" x2="24512" y2="62988"/>
                        <a14:foregroundMark x1="11523" y1="75391" x2="12695" y2="77832"/>
                        <a14:foregroundMark x1="16895" y1="79004" x2="16895" y2="79004"/>
                        <a14:foregroundMark x1="31445" y1="56152" x2="31445" y2="56152"/>
                        <a14:foregroundMark x1="33691" y1="59766" x2="33691" y2="59766"/>
                        <a14:foregroundMark x1="35449" y1="45215" x2="35449" y2="45215"/>
                        <a14:foregroundMark x1="36621" y1="50391" x2="36621" y2="50391"/>
                        <a14:foregroundMark x1="36133" y1="34180" x2="37891" y2="36133"/>
                        <a14:foregroundMark x1="42773" y1="22266" x2="42773" y2="22266"/>
                        <a14:foregroundMark x1="43262" y1="23535" x2="43262" y2="23535"/>
                        <a14:foregroundMark x1="39844" y1="27734" x2="52441" y2="24023"/>
                        <a14:foregroundMark x1="32910" y1="37109" x2="32910" y2="37109"/>
                        <a14:foregroundMark x1="30762" y1="29199" x2="30762" y2="29199"/>
                        <a14:foregroundMark x1="28516" y1="24023" x2="28516" y2="24023"/>
                        <a14:foregroundMark x1="28711" y1="17871" x2="28711" y2="17871"/>
                        <a14:foregroundMark x1="31934" y1="13672" x2="35938" y2="16602"/>
                        <a14:foregroundMark x1="37109" y1="10938" x2="39648" y2="14453"/>
                        <a14:foregroundMark x1="41309" y1="8496" x2="43066" y2="12207"/>
                        <a14:foregroundMark x1="47461" y1="7227" x2="47754" y2="11426"/>
                        <a14:foregroundMark x1="52637" y1="8203" x2="51953" y2="10742"/>
                        <a14:foregroundMark x1="57910" y1="11426" x2="56836" y2="14648"/>
                        <a14:foregroundMark x1="62793" y1="13184" x2="59570" y2="16113"/>
                        <a14:foregroundMark x1="67773" y1="17871" x2="62305" y2="20117"/>
                        <a14:foregroundMark x1="69434" y1="24805" x2="65234" y2="25000"/>
                        <a14:foregroundMark x1="67480" y1="30957" x2="63281" y2="29492"/>
                        <a14:foregroundMark x1="65527" y1="39844" x2="61035" y2="37402"/>
                        <a14:foregroundMark x1="29785" y1="41016" x2="32910" y2="36328"/>
                        <a14:foregroundMark x1="61035" y1="50195" x2="59082" y2="52637"/>
                        <a14:foregroundMark x1="77637" y1="52930" x2="76660" y2="57617"/>
                        <a14:foregroundMark x1="93359" y1="44727" x2="89648" y2="46973"/>
                        <a14:foregroundMark x1="85254" y1="47266" x2="85254" y2="47266"/>
                        <a14:foregroundMark x1="56152" y1="56152" x2="56152" y2="56152"/>
                        <a14:foregroundMark x1="66699" y1="64258" x2="66699" y2="64258"/>
                        <a14:foregroundMark x1="75391" y1="75098" x2="77637" y2="74609"/>
                        <a14:foregroundMark x1="70410" y1="77051" x2="70410" y2="77051"/>
                        <a14:foregroundMark x1="83301" y1="82715" x2="84473" y2="84277"/>
                        <a14:foregroundMark x1="80566" y1="82715" x2="80566" y2="82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18" y="216569"/>
            <a:ext cx="6641430" cy="66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 rot="20681283">
            <a:off x="-533009" y="1491489"/>
            <a:ext cx="61601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>
                <a:latin typeface="Denne Shuffle Euro Hollow" panose="02000500000000000000" pitchFamily="2" charset="0"/>
              </a:rPr>
              <a:t>Y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37283"/>
          <a:stretch/>
        </p:blipFill>
        <p:spPr>
          <a:xfrm rot="20758629">
            <a:off x="-975766" y="-441087"/>
            <a:ext cx="6005080" cy="23170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52296">
            <a:off x="-559401" y="2321284"/>
            <a:ext cx="7712108" cy="37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Monturque\marcos numeros\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38" y1="95076" x2="95313" y2="92803"/>
                        <a14:foregroundMark x1="95313" y1="92045" x2="94375" y2="12500"/>
                        <a14:foregroundMark x1="95000" y1="6818" x2="3125" y2="9848"/>
                        <a14:foregroundMark x1="4688" y1="5303" x2="4688" y2="96970"/>
                        <a14:foregroundMark x1="2813" y1="98106" x2="46250" y2="89015"/>
                        <a14:foregroundMark x1="9688" y1="90909" x2="27813" y2="87500"/>
                        <a14:foregroundMark x1="44688" y1="88636" x2="62500" y2="88636"/>
                        <a14:foregroundMark x1="91563" y1="96591" x2="96250" y2="95833"/>
                        <a14:foregroundMark x1="93438" y1="90909" x2="92188" y2="13258"/>
                        <a14:foregroundMark x1="6250" y1="5303" x2="45938" y2="3788"/>
                        <a14:foregroundMark x1="625" y1="96970" x2="1563" y2="7576"/>
                        <a14:foregroundMark x1="12500" y1="12121" x2="53125" y2="11742"/>
                        <a14:foregroundMark x1="17500" y1="3030" x2="35313" y2="2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12" y="0"/>
            <a:ext cx="5265786" cy="39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090801" y="3873110"/>
            <a:ext cx="1699964" cy="994726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831208" y="5041258"/>
            <a:ext cx="236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2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91649" y="5041260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3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090801" y="5041258"/>
            <a:ext cx="2118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1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411366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5592455" y="4866388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4" y="525744"/>
            <a:ext cx="1855749" cy="18557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75" y="1377367"/>
            <a:ext cx="1855749" cy="18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41485 -0.1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Monturque\marcos numeros\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864" y1="6349" x2="14407" y2="89947"/>
                        <a14:foregroundMark x1="21610" y1="92063" x2="87288" y2="96825"/>
                        <a14:foregroundMark x1="88559" y1="8466" x2="88559" y2="91270"/>
                        <a14:foregroundMark x1="94068" y1="5556" x2="19068" y2="7672"/>
                        <a14:backgroundMark x1="95339" y1="94444" x2="95339" y2="94444"/>
                        <a14:backgroundMark x1="19068" y1="98148" x2="19068" y2="98148"/>
                        <a14:backgroundMark x1="7203" y1="1852" x2="7203" y2="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1233" y="-747571"/>
            <a:ext cx="4163533" cy="57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437901" y="4225751"/>
            <a:ext cx="1596572" cy="1168150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424713" y="5592586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atin typeface="Sippin On Sunshine" pitchFamily="50" charset="0"/>
              </a:rPr>
              <a:t>3</a:t>
            </a:r>
            <a:endParaRPr lang="es-ES" sz="6600" b="1" dirty="0">
              <a:latin typeface="Sippin On Sunshine" pitchFamily="50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91649" y="5592587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atin typeface="Sippin On Sunshine" pitchFamily="50" charset="0"/>
              </a:rPr>
              <a:t>2</a:t>
            </a:r>
            <a:endParaRPr lang="es-ES" sz="6600" b="1" dirty="0">
              <a:latin typeface="Sippin On Sunshine" pitchFamily="50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601199" y="5592586"/>
            <a:ext cx="2118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1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411366" y="5417716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0102853" y="5417716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70" b="99312" l="2188" r="94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3725" y="692025"/>
            <a:ext cx="1867559" cy="25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69 -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Monturque\marcos numeros\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38" y1="95076" x2="95313" y2="92803"/>
                        <a14:foregroundMark x1="95313" y1="92045" x2="94375" y2="12500"/>
                        <a14:foregroundMark x1="95000" y1="6818" x2="3125" y2="9848"/>
                        <a14:foregroundMark x1="4688" y1="5303" x2="4688" y2="96970"/>
                        <a14:foregroundMark x1="2813" y1="98106" x2="46250" y2="89015"/>
                        <a14:foregroundMark x1="9688" y1="90909" x2="27813" y2="87500"/>
                        <a14:foregroundMark x1="44688" y1="88636" x2="62500" y2="88636"/>
                        <a14:foregroundMark x1="91563" y1="96591" x2="96250" y2="95833"/>
                        <a14:foregroundMark x1="93438" y1="90909" x2="92188" y2="13258"/>
                        <a14:foregroundMark x1="6250" y1="5303" x2="45938" y2="3788"/>
                        <a14:foregroundMark x1="625" y1="96970" x2="1563" y2="7576"/>
                        <a14:foregroundMark x1="12500" y1="12121" x2="53125" y2="11742"/>
                        <a14:foregroundMark x1="17500" y1="3030" x2="35313" y2="2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12" y="0"/>
            <a:ext cx="5265786" cy="39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090801" y="3873110"/>
            <a:ext cx="1699964" cy="994726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831208" y="5041258"/>
            <a:ext cx="236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2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91649" y="5041260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3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090801" y="5041258"/>
            <a:ext cx="2118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1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411366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5592455" y="4866388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4" y="525744"/>
            <a:ext cx="1855749" cy="18557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75" y="1377367"/>
            <a:ext cx="1855749" cy="18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41485 -0.1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Monturque\marcos numeros\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864" y1="6349" x2="14407" y2="89947"/>
                        <a14:foregroundMark x1="21610" y1="92063" x2="87288" y2="96825"/>
                        <a14:foregroundMark x1="88559" y1="8466" x2="88559" y2="91270"/>
                        <a14:foregroundMark x1="94068" y1="5556" x2="19068" y2="7672"/>
                        <a14:backgroundMark x1="95339" y1="94444" x2="95339" y2="94444"/>
                        <a14:backgroundMark x1="19068" y1="98148" x2="19068" y2="98148"/>
                        <a14:backgroundMark x1="7203" y1="1852" x2="7203" y2="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1233" y="-747571"/>
            <a:ext cx="4163533" cy="57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437901" y="4225751"/>
            <a:ext cx="1596572" cy="1168150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424713" y="5592586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atin typeface="Sippin On Sunshine" pitchFamily="50" charset="0"/>
              </a:rPr>
              <a:t>3</a:t>
            </a:r>
            <a:endParaRPr lang="es-ES" sz="6600" b="1" dirty="0">
              <a:latin typeface="Sippin On Sunshine" pitchFamily="50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91649" y="5592587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atin typeface="Sippin On Sunshine" pitchFamily="50" charset="0"/>
              </a:rPr>
              <a:t>2</a:t>
            </a:r>
            <a:endParaRPr lang="es-ES" sz="6600" b="1" dirty="0">
              <a:latin typeface="Sippin On Sunshine" pitchFamily="50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601199" y="5592586"/>
            <a:ext cx="2118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1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411366" y="5417716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0102853" y="5417716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894" l="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67" y="762192"/>
            <a:ext cx="1867559" cy="14629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894" l="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78" y="942406"/>
            <a:ext cx="1867559" cy="14629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894" l="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87" y="1766967"/>
            <a:ext cx="1867559" cy="14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69 -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Monturque\marcos numeros\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38" y1="95076" x2="95313" y2="92803"/>
                        <a14:foregroundMark x1="95313" y1="92045" x2="94375" y2="12500"/>
                        <a14:foregroundMark x1="95000" y1="6818" x2="3125" y2="9848"/>
                        <a14:foregroundMark x1="4688" y1="5303" x2="4688" y2="96970"/>
                        <a14:foregroundMark x1="2813" y1="98106" x2="46250" y2="89015"/>
                        <a14:foregroundMark x1="9688" y1="90909" x2="27813" y2="87500"/>
                        <a14:foregroundMark x1="44688" y1="88636" x2="62500" y2="88636"/>
                        <a14:foregroundMark x1="91563" y1="96591" x2="96250" y2="95833"/>
                        <a14:foregroundMark x1="93438" y1="90909" x2="92188" y2="13258"/>
                        <a14:foregroundMark x1="6250" y1="5303" x2="45938" y2="3788"/>
                        <a14:foregroundMark x1="625" y1="96970" x2="1563" y2="7576"/>
                        <a14:foregroundMark x1="12500" y1="12121" x2="53125" y2="11742"/>
                        <a14:foregroundMark x1="17500" y1="3030" x2="35313" y2="2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12" y="0"/>
            <a:ext cx="5265786" cy="39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090801" y="3873110"/>
            <a:ext cx="1699964" cy="994726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831208" y="5041258"/>
            <a:ext cx="236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2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91649" y="5041260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3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090801" y="5041258"/>
            <a:ext cx="2118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1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411366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5592455" y="4866388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35" b="100000" l="0" r="975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801" y="425866"/>
            <a:ext cx="1855749" cy="28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3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41485 -0.1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455884" y="3873108"/>
            <a:ext cx="1372868" cy="989177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D:\Monturque\marcos numeros\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56" y1="89848" x2="71610" y2="89340"/>
                        <a14:foregroundMark x1="71610" y1="89340" x2="94915" y2="91371"/>
                        <a14:foregroundMark x1="94915" y1="90355" x2="94915" y2="7614"/>
                        <a14:foregroundMark x1="94915" y1="7614" x2="3814" y2="4061"/>
                        <a14:foregroundMark x1="3814" y1="4569" x2="1695" y2="94416"/>
                        <a14:foregroundMark x1="5932" y1="17259" x2="6780" y2="89848"/>
                        <a14:backgroundMark x1="25000" y1="97970" x2="50000" y2="98477"/>
                        <a14:backgroundMark x1="2966" y1="97462" x2="2966" y2="97462"/>
                        <a14:backgroundMark x1="1271" y1="40102" x2="1271" y2="40102"/>
                        <a14:backgroundMark x1="2119" y1="54822" x2="2119" y2="54822"/>
                        <a14:backgroundMark x1="2119" y1="63452" x2="2119" y2="63452"/>
                        <a14:backgroundMark x1="2119" y1="70051" x2="2119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5004" y="-520926"/>
            <a:ext cx="3656003" cy="51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48229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  <a:ea typeface="Anjelika Rose" panose="02000603000000000000" pitchFamily="2" charset="0"/>
              </a:rPr>
              <a:t>1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159829" y="5041259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2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601200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3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5779546" y="4866388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9855932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066" y="647203"/>
            <a:ext cx="2160980" cy="27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32734 -0.1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Monturque\marcos numeros\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864" y1="6349" x2="14407" y2="89947"/>
                        <a14:foregroundMark x1="21610" y1="92063" x2="87288" y2="96825"/>
                        <a14:foregroundMark x1="88559" y1="8466" x2="88559" y2="91270"/>
                        <a14:foregroundMark x1="94068" y1="5556" x2="19068" y2="7672"/>
                        <a14:backgroundMark x1="95339" y1="94444" x2="95339" y2="94444"/>
                        <a14:backgroundMark x1="19068" y1="98148" x2="19068" y2="98148"/>
                        <a14:backgroundMark x1="7203" y1="1852" x2="7203" y2="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1233" y="-747571"/>
            <a:ext cx="4163533" cy="57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437901" y="4225751"/>
            <a:ext cx="1596572" cy="1168150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424713" y="5592586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atin typeface="Sippin On Sunshine" pitchFamily="50" charset="0"/>
              </a:rPr>
              <a:t>3</a:t>
            </a:r>
            <a:endParaRPr lang="es-ES" sz="6600" b="1" dirty="0">
              <a:latin typeface="Sippin On Sunshine" pitchFamily="50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91649" y="5592587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atin typeface="Sippin On Sunshine" pitchFamily="50" charset="0"/>
              </a:rPr>
              <a:t>2</a:t>
            </a:r>
            <a:endParaRPr lang="es-ES" sz="6600" b="1" dirty="0">
              <a:latin typeface="Sippin On Sunshine" pitchFamily="50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601199" y="5592586"/>
            <a:ext cx="2118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1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411366" y="5417716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0102853" y="5417716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70" b="99312" l="2188" r="940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3725" y="692025"/>
            <a:ext cx="1867559" cy="25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69 -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455884" y="3873108"/>
            <a:ext cx="1372868" cy="989177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D:\Monturque\marcos numeros\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56" y1="89848" x2="71610" y2="89340"/>
                        <a14:foregroundMark x1="71610" y1="89340" x2="94915" y2="91371"/>
                        <a14:foregroundMark x1="94915" y1="90355" x2="94915" y2="7614"/>
                        <a14:foregroundMark x1="94915" y1="7614" x2="3814" y2="4061"/>
                        <a14:foregroundMark x1="3814" y1="4569" x2="1695" y2="94416"/>
                        <a14:foregroundMark x1="5932" y1="17259" x2="6780" y2="89848"/>
                        <a14:backgroundMark x1="25000" y1="97970" x2="50000" y2="98477"/>
                        <a14:backgroundMark x1="2966" y1="97462" x2="2966" y2="97462"/>
                        <a14:backgroundMark x1="1271" y1="40102" x2="1271" y2="40102"/>
                        <a14:backgroundMark x1="2119" y1="54822" x2="2119" y2="54822"/>
                        <a14:backgroundMark x1="2119" y1="63452" x2="2119" y2="63452"/>
                        <a14:backgroundMark x1="2119" y1="70051" x2="2119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5004" y="-520926"/>
            <a:ext cx="3656003" cy="51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48229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  <a:ea typeface="Anjelika Rose" panose="02000603000000000000" pitchFamily="2" charset="0"/>
              </a:rPr>
              <a:t>1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159829" y="5041259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2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601200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3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5779546" y="4866388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9855932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66" y="964616"/>
            <a:ext cx="2160980" cy="21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32734 -0.1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455884" y="3873108"/>
            <a:ext cx="1372868" cy="989177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D:\Monturque\marcos numeros\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56" y1="89848" x2="71610" y2="89340"/>
                        <a14:foregroundMark x1="71610" y1="89340" x2="94915" y2="91371"/>
                        <a14:foregroundMark x1="94915" y1="90355" x2="94915" y2="7614"/>
                        <a14:foregroundMark x1="94915" y1="7614" x2="3814" y2="4061"/>
                        <a14:foregroundMark x1="3814" y1="4569" x2="1695" y2="94416"/>
                        <a14:foregroundMark x1="5932" y1="17259" x2="6780" y2="89848"/>
                        <a14:backgroundMark x1="25000" y1="97970" x2="50000" y2="98477"/>
                        <a14:backgroundMark x1="2966" y1="97462" x2="2966" y2="97462"/>
                        <a14:backgroundMark x1="1271" y1="40102" x2="1271" y2="40102"/>
                        <a14:backgroundMark x1="2119" y1="54822" x2="2119" y2="54822"/>
                        <a14:backgroundMark x1="2119" y1="63452" x2="2119" y2="63452"/>
                        <a14:backgroundMark x1="2119" y1="70051" x2="2119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5004" y="-520926"/>
            <a:ext cx="3656003" cy="51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48229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  <a:ea typeface="Anjelika Rose" panose="02000603000000000000" pitchFamily="2" charset="0"/>
              </a:rPr>
              <a:t>1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159829" y="5041259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2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601200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3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5779546" y="4866388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9855932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631473"/>
            <a:ext cx="2925110" cy="29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32734 -0.1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Monturque\marcos numeros\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38" y1="95076" x2="95313" y2="92803"/>
                        <a14:foregroundMark x1="95313" y1="92045" x2="94375" y2="12500"/>
                        <a14:foregroundMark x1="95000" y1="6818" x2="3125" y2="9848"/>
                        <a14:foregroundMark x1="4688" y1="5303" x2="4688" y2="96970"/>
                        <a14:foregroundMark x1="2813" y1="98106" x2="46250" y2="89015"/>
                        <a14:foregroundMark x1="9688" y1="90909" x2="27813" y2="87500"/>
                        <a14:foregroundMark x1="44688" y1="88636" x2="62500" y2="88636"/>
                        <a14:foregroundMark x1="91563" y1="96591" x2="96250" y2="95833"/>
                        <a14:foregroundMark x1="93438" y1="90909" x2="92188" y2="13258"/>
                        <a14:foregroundMark x1="6250" y1="5303" x2="45938" y2="3788"/>
                        <a14:foregroundMark x1="625" y1="96970" x2="1563" y2="7576"/>
                        <a14:foregroundMark x1="12500" y1="12121" x2="53125" y2="11742"/>
                        <a14:foregroundMark x1="17500" y1="3030" x2="35313" y2="2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12" y="0"/>
            <a:ext cx="5265786" cy="39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090801" y="3873110"/>
            <a:ext cx="1699964" cy="994726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9831208" y="5041258"/>
            <a:ext cx="236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2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91649" y="5041260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3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090801" y="5041258"/>
            <a:ext cx="2118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1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411366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5592455" y="4866388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89" b="100000" l="10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57" y="1035158"/>
            <a:ext cx="2353348" cy="18434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89" b="100000" l="10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76" y="1075590"/>
            <a:ext cx="2353348" cy="18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41485 -0.1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455884" y="3873108"/>
            <a:ext cx="1372868" cy="989177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 descr="D:\Monturque\marcos numeros\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56" y1="89848" x2="71610" y2="89340"/>
                        <a14:foregroundMark x1="71610" y1="89340" x2="94915" y2="91371"/>
                        <a14:foregroundMark x1="94915" y1="90355" x2="94915" y2="7614"/>
                        <a14:foregroundMark x1="94915" y1="7614" x2="3814" y2="4061"/>
                        <a14:foregroundMark x1="3814" y1="4569" x2="1695" y2="94416"/>
                        <a14:foregroundMark x1="5932" y1="17259" x2="6780" y2="89848"/>
                        <a14:backgroundMark x1="25000" y1="97970" x2="50000" y2="98477"/>
                        <a14:backgroundMark x1="2966" y1="97462" x2="2966" y2="97462"/>
                        <a14:backgroundMark x1="1271" y1="40102" x2="1271" y2="40102"/>
                        <a14:backgroundMark x1="2119" y1="54822" x2="2119" y2="54822"/>
                        <a14:backgroundMark x1="2119" y1="63452" x2="2119" y2="63452"/>
                        <a14:backgroundMark x1="2119" y1="70051" x2="2119" y2="7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5004" y="-520926"/>
            <a:ext cx="3656003" cy="51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48229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  <a:ea typeface="Anjelika Rose" panose="02000603000000000000" pitchFamily="2" charset="0"/>
              </a:rPr>
              <a:t>1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159829" y="5041259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2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601200" y="5041259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3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5779546" y="4866388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9855932" y="4866389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66" y="964616"/>
            <a:ext cx="2160980" cy="21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32734 -0.1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Monturque\marcos numeros\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864" y1="6349" x2="14407" y2="89947"/>
                        <a14:foregroundMark x1="21610" y1="92063" x2="87288" y2="96825"/>
                        <a14:foregroundMark x1="88559" y1="8466" x2="88559" y2="91270"/>
                        <a14:foregroundMark x1="94068" y1="5556" x2="19068" y2="7672"/>
                        <a14:backgroundMark x1="95339" y1="94444" x2="95339" y2="94444"/>
                        <a14:backgroundMark x1="19068" y1="98148" x2="19068" y2="98148"/>
                        <a14:backgroundMark x1="7203" y1="1852" x2="7203" y2="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1233" y="-747571"/>
            <a:ext cx="4163533" cy="57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437901" y="4225751"/>
            <a:ext cx="1596572" cy="1168150"/>
          </a:xfrm>
          <a:prstGeom prst="rect">
            <a:avLst/>
          </a:prstGeom>
          <a:solidFill>
            <a:srgbClr val="92D050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424713" y="5592586"/>
            <a:ext cx="159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atin typeface="Sippin On Sunshine" pitchFamily="50" charset="0"/>
              </a:rPr>
              <a:t>3</a:t>
            </a:r>
            <a:endParaRPr lang="es-ES" sz="6600" b="1" dirty="0">
              <a:latin typeface="Sippin On Sunshine" pitchFamily="50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91649" y="5592587"/>
            <a:ext cx="2126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atin typeface="Sippin On Sunshine" pitchFamily="50" charset="0"/>
              </a:rPr>
              <a:t>2</a:t>
            </a:r>
            <a:endParaRPr lang="es-ES" sz="6600" b="1" dirty="0">
              <a:latin typeface="Sippin On Sunshine" pitchFamily="50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601199" y="5592586"/>
            <a:ext cx="2118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latin typeface="Sippin On Sunshine" pitchFamily="50" charset="0"/>
              </a:rPr>
              <a:t>1</a:t>
            </a:r>
          </a:p>
        </p:txBody>
      </p:sp>
      <p:pic>
        <p:nvPicPr>
          <p:cNvPr id="22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411366" y="5417716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844">
            <a:off x="10102853" y="5417716"/>
            <a:ext cx="1114740" cy="1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66" y="546426"/>
            <a:ext cx="1867559" cy="18675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25" y="1675437"/>
            <a:ext cx="1867559" cy="18675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65" y="642315"/>
            <a:ext cx="1867559" cy="18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69 -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a - Fallo .Chiste Malo- Efecto de Son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37</Words>
  <Application>Microsoft Office PowerPoint</Application>
  <PresentationFormat>Panorámica</PresentationFormat>
  <Paragraphs>37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Anjelika Rose</vt:lpstr>
      <vt:lpstr>Arial</vt:lpstr>
      <vt:lpstr>Calibri</vt:lpstr>
      <vt:lpstr>Calibri Light</vt:lpstr>
      <vt:lpstr>Denne Shuffle Euro Hollow</vt:lpstr>
      <vt:lpstr>Sippin On Sunshine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zahira atalaya guijarro</dc:creator>
  <cp:lastModifiedBy>zahira atalaya guijarro</cp:lastModifiedBy>
  <cp:revision>4</cp:revision>
  <dcterms:created xsi:type="dcterms:W3CDTF">2019-01-16T12:31:00Z</dcterms:created>
  <dcterms:modified xsi:type="dcterms:W3CDTF">2019-01-16T14:55:52Z</dcterms:modified>
</cp:coreProperties>
</file>