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306" r:id="rId4"/>
    <p:sldId id="296" r:id="rId5"/>
    <p:sldId id="275" r:id="rId6"/>
    <p:sldId id="307" r:id="rId7"/>
    <p:sldId id="297" r:id="rId8"/>
    <p:sldId id="298" r:id="rId9"/>
    <p:sldId id="299" r:id="rId10"/>
    <p:sldId id="300" r:id="rId11"/>
    <p:sldId id="301" r:id="rId12"/>
    <p:sldId id="302" r:id="rId13"/>
    <p:sldId id="303" r:id="rId14"/>
    <p:sldId id="276" r:id="rId15"/>
    <p:sldId id="277" r:id="rId16"/>
    <p:sldId id="278" r:id="rId17"/>
    <p:sldId id="313" r:id="rId18"/>
    <p:sldId id="267" r:id="rId19"/>
    <p:sldId id="268" r:id="rId20"/>
    <p:sldId id="269" r:id="rId21"/>
    <p:sldId id="280" r:id="rId22"/>
    <p:sldId id="308" r:id="rId23"/>
    <p:sldId id="270" r:id="rId24"/>
    <p:sldId id="309" r:id="rId25"/>
    <p:sldId id="271" r:id="rId26"/>
    <p:sldId id="281" r:id="rId27"/>
    <p:sldId id="310" r:id="rId28"/>
    <p:sldId id="272" r:id="rId29"/>
    <p:sldId id="279" r:id="rId30"/>
    <p:sldId id="258" r:id="rId31"/>
    <p:sldId id="282" r:id="rId32"/>
    <p:sldId id="283" r:id="rId33"/>
    <p:sldId id="284" r:id="rId34"/>
    <p:sldId id="304" r:id="rId35"/>
    <p:sldId id="285" r:id="rId36"/>
    <p:sldId id="286" r:id="rId37"/>
    <p:sldId id="287" r:id="rId38"/>
    <p:sldId id="288" r:id="rId39"/>
    <p:sldId id="295" r:id="rId40"/>
    <p:sldId id="290" r:id="rId41"/>
    <p:sldId id="291" r:id="rId42"/>
    <p:sldId id="292" r:id="rId43"/>
    <p:sldId id="293" r:id="rId44"/>
    <p:sldId id="289" r:id="rId45"/>
    <p:sldId id="294" r:id="rId46"/>
    <p:sldId id="259" r:id="rId47"/>
    <p:sldId id="311" r:id="rId48"/>
    <p:sldId id="265" r:id="rId49"/>
    <p:sldId id="312" r:id="rId50"/>
    <p:sldId id="266" r:id="rId51"/>
    <p:sldId id="305"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32D6D38C-A845-42DC-89EB-870A95A5C6D8}">
          <p14:sldIdLst>
            <p14:sldId id="273"/>
            <p14:sldId id="274"/>
            <p14:sldId id="306"/>
            <p14:sldId id="296"/>
            <p14:sldId id="275"/>
            <p14:sldId id="307"/>
            <p14:sldId id="297"/>
            <p14:sldId id="298"/>
            <p14:sldId id="299"/>
            <p14:sldId id="300"/>
            <p14:sldId id="301"/>
            <p14:sldId id="302"/>
            <p14:sldId id="303"/>
            <p14:sldId id="276"/>
            <p14:sldId id="277"/>
            <p14:sldId id="278"/>
            <p14:sldId id="313"/>
            <p14:sldId id="267"/>
            <p14:sldId id="268"/>
            <p14:sldId id="269"/>
            <p14:sldId id="280"/>
            <p14:sldId id="308"/>
            <p14:sldId id="270"/>
            <p14:sldId id="309"/>
            <p14:sldId id="271"/>
            <p14:sldId id="281"/>
          </p14:sldIdLst>
        </p14:section>
        <p14:section name="Sección sin título" id="{3CCE2C3E-33C8-47E5-B831-5CE05D38FD80}">
          <p14:sldIdLst>
            <p14:sldId id="310"/>
            <p14:sldId id="272"/>
            <p14:sldId id="279"/>
            <p14:sldId id="258"/>
            <p14:sldId id="282"/>
            <p14:sldId id="283"/>
            <p14:sldId id="284"/>
            <p14:sldId id="304"/>
            <p14:sldId id="285"/>
            <p14:sldId id="286"/>
            <p14:sldId id="287"/>
            <p14:sldId id="288"/>
            <p14:sldId id="295"/>
            <p14:sldId id="290"/>
            <p14:sldId id="291"/>
            <p14:sldId id="292"/>
            <p14:sldId id="293"/>
            <p14:sldId id="289"/>
            <p14:sldId id="294"/>
            <p14:sldId id="259"/>
            <p14:sldId id="311"/>
            <p14:sldId id="265"/>
            <p14:sldId id="312"/>
            <p14:sldId id="266"/>
            <p14:sldId id="30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5268" autoAdjust="0"/>
  </p:normalViewPr>
  <p:slideViewPr>
    <p:cSldViewPr>
      <p:cViewPr>
        <p:scale>
          <a:sx n="75" d="100"/>
          <a:sy n="75" d="100"/>
        </p:scale>
        <p:origin x="-1614" y="-162"/>
      </p:cViewPr>
      <p:guideLst>
        <p:guide orient="horz" pos="2160"/>
        <p:guide pos="2880"/>
      </p:guideLst>
    </p:cSldViewPr>
  </p:slideViewPr>
  <p:notesTextViewPr>
    <p:cViewPr>
      <p:scale>
        <a:sx n="1" d="1"/>
        <a:sy n="1" d="1"/>
      </p:scale>
      <p:origin x="0" y="0"/>
    </p:cViewPr>
  </p:notesTextViewPr>
  <p:sorterViewPr>
    <p:cViewPr>
      <p:scale>
        <a:sx n="100" d="100"/>
        <a:sy n="100" d="100"/>
      </p:scale>
      <p:origin x="0" y="5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5773E-432C-41FD-8732-A6C561D0AC9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7A9AFA-592F-4C72-A5C9-2A03EB243078}">
      <dgm:prSet/>
      <dgm:spPr/>
      <dgm:t>
        <a:bodyPr/>
        <a:lstStyle/>
        <a:p>
          <a:r>
            <a:rPr lang="es-ES"/>
            <a:t>El </a:t>
          </a:r>
          <a:r>
            <a:rPr lang="es-ES" b="1"/>
            <a:t>trabajo en equipo</a:t>
          </a:r>
          <a:r>
            <a:rPr lang="es-ES"/>
            <a:t> posibilita la discusión razonada y amistosa,  la confrontación de distintos puntos de vista y distintas formas de pensar</a:t>
          </a:r>
        </a:p>
      </dgm:t>
    </dgm:pt>
    <dgm:pt modelId="{D2DED8C8-9787-44DC-A69B-8E3952FC733F}" type="parTrans" cxnId="{12647302-27DC-4180-8066-44F169BD2D78}">
      <dgm:prSet/>
      <dgm:spPr/>
      <dgm:t>
        <a:bodyPr/>
        <a:lstStyle/>
        <a:p>
          <a:endParaRPr lang="en-US"/>
        </a:p>
      </dgm:t>
    </dgm:pt>
    <dgm:pt modelId="{37AA6312-C3F2-46FC-A0D0-1E292ED86ABF}" type="sibTrans" cxnId="{12647302-27DC-4180-8066-44F169BD2D78}">
      <dgm:prSet/>
      <dgm:spPr/>
      <dgm:t>
        <a:bodyPr/>
        <a:lstStyle/>
        <a:p>
          <a:endParaRPr lang="en-US"/>
        </a:p>
      </dgm:t>
    </dgm:pt>
    <dgm:pt modelId="{E2834690-F247-4737-8A3B-CA8EC01B732F}">
      <dgm:prSet/>
      <dgm:spPr/>
      <dgm:t>
        <a:bodyPr/>
        <a:lstStyle/>
        <a:p>
          <a:r>
            <a:rPr lang="es-ES" b="1"/>
            <a:t>Pensamiento crítico</a:t>
          </a:r>
          <a:r>
            <a:rPr lang="es-ES"/>
            <a:t>: proceso mediante el cual se usa el </a:t>
          </a:r>
          <a:r>
            <a:rPr lang="es-ES" b="1"/>
            <a:t>conocimiento</a:t>
          </a:r>
          <a:r>
            <a:rPr lang="es-ES"/>
            <a:t> y </a:t>
          </a:r>
          <a:r>
            <a:rPr lang="es-ES" b="1"/>
            <a:t>la inteligencia </a:t>
          </a:r>
          <a:r>
            <a:rPr lang="es-ES"/>
            <a:t>para llegar de forma efectiva a la postura más razonable y justificada sobre un tema, sin dar por válidos razonamientos que no lo son. </a:t>
          </a:r>
        </a:p>
      </dgm:t>
    </dgm:pt>
    <dgm:pt modelId="{4CD12D26-2CC0-4A4D-B07F-B7C353CE63A0}" type="parTrans" cxnId="{093CCA95-77AE-4C2C-AAC2-93D0B06C7A62}">
      <dgm:prSet/>
      <dgm:spPr/>
      <dgm:t>
        <a:bodyPr/>
        <a:lstStyle/>
        <a:p>
          <a:endParaRPr lang="en-US"/>
        </a:p>
      </dgm:t>
    </dgm:pt>
    <dgm:pt modelId="{25C207C1-4E74-48A4-A324-7C5D5292B370}" type="sibTrans" cxnId="{093CCA95-77AE-4C2C-AAC2-93D0B06C7A62}">
      <dgm:prSet/>
      <dgm:spPr/>
      <dgm:t>
        <a:bodyPr/>
        <a:lstStyle/>
        <a:p>
          <a:endParaRPr lang="en-US"/>
        </a:p>
      </dgm:t>
    </dgm:pt>
    <dgm:pt modelId="{EA0007AE-D38E-49B0-BDC4-56E4AC703327}">
      <dgm:prSet/>
      <dgm:spPr/>
      <dgm:t>
        <a:bodyPr/>
        <a:lstStyle/>
        <a:p>
          <a:r>
            <a:rPr lang="es-ES"/>
            <a:t>Si queremos que nuestros jóvenes aprendan pensamiento crítico no basta con contarles qué es, hace falta encontrar una actividad como el debate en la que puedan ponerlo en práctica. </a:t>
          </a:r>
        </a:p>
      </dgm:t>
    </dgm:pt>
    <dgm:pt modelId="{C5403C66-4BCE-40FC-B9CF-39C3A3E682DE}" type="parTrans" cxnId="{D63B238E-68AF-45AB-B72A-4A63964E56AB}">
      <dgm:prSet/>
      <dgm:spPr/>
      <dgm:t>
        <a:bodyPr/>
        <a:lstStyle/>
        <a:p>
          <a:endParaRPr lang="en-US"/>
        </a:p>
      </dgm:t>
    </dgm:pt>
    <dgm:pt modelId="{2FC9D064-6973-4462-9AD0-00E7FF8D2C69}" type="sibTrans" cxnId="{D63B238E-68AF-45AB-B72A-4A63964E56AB}">
      <dgm:prSet/>
      <dgm:spPr/>
      <dgm:t>
        <a:bodyPr/>
        <a:lstStyle/>
        <a:p>
          <a:endParaRPr lang="en-US"/>
        </a:p>
      </dgm:t>
    </dgm:pt>
    <dgm:pt modelId="{BB5A8617-B9F3-4B79-8A6C-C559F7925CC3}">
      <dgm:prSet/>
      <dgm:spPr/>
      <dgm:t>
        <a:bodyPr/>
        <a:lstStyle/>
        <a:p>
          <a:r>
            <a:rPr lang="es-ES"/>
            <a:t>Benjamin Franklin dijo una vez “Dime y lo olvido, enséñame y lo recuerdo, involúcrame y lo aprendo”. </a:t>
          </a:r>
        </a:p>
      </dgm:t>
    </dgm:pt>
    <dgm:pt modelId="{5C2DEAF9-EC01-4808-8BB7-982872922700}" type="parTrans" cxnId="{F515EA91-D648-4F9F-9B49-677BDA3B4F23}">
      <dgm:prSet/>
      <dgm:spPr/>
      <dgm:t>
        <a:bodyPr/>
        <a:lstStyle/>
        <a:p>
          <a:endParaRPr lang="en-US"/>
        </a:p>
      </dgm:t>
    </dgm:pt>
    <dgm:pt modelId="{1803F4B7-6CEC-46CF-9F43-B5C316EEF345}" type="sibTrans" cxnId="{F515EA91-D648-4F9F-9B49-677BDA3B4F23}">
      <dgm:prSet/>
      <dgm:spPr/>
      <dgm:t>
        <a:bodyPr/>
        <a:lstStyle/>
        <a:p>
          <a:endParaRPr lang="en-US"/>
        </a:p>
      </dgm:t>
    </dgm:pt>
    <dgm:pt modelId="{14259AAA-837F-4933-B2D1-D9219F4D69C5}" type="pres">
      <dgm:prSet presAssocID="{3C05773E-432C-41FD-8732-A6C561D0AC95}" presName="linear" presStyleCnt="0">
        <dgm:presLayoutVars>
          <dgm:animLvl val="lvl"/>
          <dgm:resizeHandles val="exact"/>
        </dgm:presLayoutVars>
      </dgm:prSet>
      <dgm:spPr/>
      <dgm:t>
        <a:bodyPr/>
        <a:lstStyle/>
        <a:p>
          <a:endParaRPr lang="es-ES"/>
        </a:p>
      </dgm:t>
    </dgm:pt>
    <dgm:pt modelId="{8A99BDE5-62C3-4ED6-ADF4-1805C8147B79}" type="pres">
      <dgm:prSet presAssocID="{2D7A9AFA-592F-4C72-A5C9-2A03EB243078}" presName="parentText" presStyleLbl="node1" presStyleIdx="0" presStyleCnt="4">
        <dgm:presLayoutVars>
          <dgm:chMax val="0"/>
          <dgm:bulletEnabled val="1"/>
        </dgm:presLayoutVars>
      </dgm:prSet>
      <dgm:spPr/>
      <dgm:t>
        <a:bodyPr/>
        <a:lstStyle/>
        <a:p>
          <a:endParaRPr lang="es-ES"/>
        </a:p>
      </dgm:t>
    </dgm:pt>
    <dgm:pt modelId="{F64A7EE6-8760-4424-B43C-6361612DA61A}" type="pres">
      <dgm:prSet presAssocID="{37AA6312-C3F2-46FC-A0D0-1E292ED86ABF}" presName="spacer" presStyleCnt="0"/>
      <dgm:spPr/>
    </dgm:pt>
    <dgm:pt modelId="{603F434E-D6B6-44F1-AA90-8A23B67F997B}" type="pres">
      <dgm:prSet presAssocID="{E2834690-F247-4737-8A3B-CA8EC01B732F}" presName="parentText" presStyleLbl="node1" presStyleIdx="1" presStyleCnt="4">
        <dgm:presLayoutVars>
          <dgm:chMax val="0"/>
          <dgm:bulletEnabled val="1"/>
        </dgm:presLayoutVars>
      </dgm:prSet>
      <dgm:spPr/>
      <dgm:t>
        <a:bodyPr/>
        <a:lstStyle/>
        <a:p>
          <a:endParaRPr lang="es-ES"/>
        </a:p>
      </dgm:t>
    </dgm:pt>
    <dgm:pt modelId="{DAC89629-17DB-4AB3-980E-AF3378162DE7}" type="pres">
      <dgm:prSet presAssocID="{25C207C1-4E74-48A4-A324-7C5D5292B370}" presName="spacer" presStyleCnt="0"/>
      <dgm:spPr/>
    </dgm:pt>
    <dgm:pt modelId="{EEB79FFD-B31E-448D-A8B3-EDA444A3F3B0}" type="pres">
      <dgm:prSet presAssocID="{EA0007AE-D38E-49B0-BDC4-56E4AC703327}" presName="parentText" presStyleLbl="node1" presStyleIdx="2" presStyleCnt="4">
        <dgm:presLayoutVars>
          <dgm:chMax val="0"/>
          <dgm:bulletEnabled val="1"/>
        </dgm:presLayoutVars>
      </dgm:prSet>
      <dgm:spPr/>
      <dgm:t>
        <a:bodyPr/>
        <a:lstStyle/>
        <a:p>
          <a:endParaRPr lang="es-ES"/>
        </a:p>
      </dgm:t>
    </dgm:pt>
    <dgm:pt modelId="{0D51B449-11AD-4F32-ADCC-BDC562DCF67F}" type="pres">
      <dgm:prSet presAssocID="{2FC9D064-6973-4462-9AD0-00E7FF8D2C69}" presName="spacer" presStyleCnt="0"/>
      <dgm:spPr/>
    </dgm:pt>
    <dgm:pt modelId="{D952B6FD-F450-40BB-B01E-B4B929196A7B}" type="pres">
      <dgm:prSet presAssocID="{BB5A8617-B9F3-4B79-8A6C-C559F7925CC3}" presName="parentText" presStyleLbl="node1" presStyleIdx="3" presStyleCnt="4">
        <dgm:presLayoutVars>
          <dgm:chMax val="0"/>
          <dgm:bulletEnabled val="1"/>
        </dgm:presLayoutVars>
      </dgm:prSet>
      <dgm:spPr/>
      <dgm:t>
        <a:bodyPr/>
        <a:lstStyle/>
        <a:p>
          <a:endParaRPr lang="es-ES"/>
        </a:p>
      </dgm:t>
    </dgm:pt>
  </dgm:ptLst>
  <dgm:cxnLst>
    <dgm:cxn modelId="{9061A46D-8DCB-4219-8D5D-70126A4A53BA}" type="presOf" srcId="{E2834690-F247-4737-8A3B-CA8EC01B732F}" destId="{603F434E-D6B6-44F1-AA90-8A23B67F997B}" srcOrd="0" destOrd="0" presId="urn:microsoft.com/office/officeart/2005/8/layout/vList2"/>
    <dgm:cxn modelId="{D63B238E-68AF-45AB-B72A-4A63964E56AB}" srcId="{3C05773E-432C-41FD-8732-A6C561D0AC95}" destId="{EA0007AE-D38E-49B0-BDC4-56E4AC703327}" srcOrd="2" destOrd="0" parTransId="{C5403C66-4BCE-40FC-B9CF-39C3A3E682DE}" sibTransId="{2FC9D064-6973-4462-9AD0-00E7FF8D2C69}"/>
    <dgm:cxn modelId="{64075EA1-3512-402E-8F7C-69A98ED905B9}" type="presOf" srcId="{BB5A8617-B9F3-4B79-8A6C-C559F7925CC3}" destId="{D952B6FD-F450-40BB-B01E-B4B929196A7B}" srcOrd="0" destOrd="0" presId="urn:microsoft.com/office/officeart/2005/8/layout/vList2"/>
    <dgm:cxn modelId="{DD0A3300-8270-427E-BD4B-3544FDCDC43F}" type="presOf" srcId="{2D7A9AFA-592F-4C72-A5C9-2A03EB243078}" destId="{8A99BDE5-62C3-4ED6-ADF4-1805C8147B79}" srcOrd="0" destOrd="0" presId="urn:microsoft.com/office/officeart/2005/8/layout/vList2"/>
    <dgm:cxn modelId="{12647302-27DC-4180-8066-44F169BD2D78}" srcId="{3C05773E-432C-41FD-8732-A6C561D0AC95}" destId="{2D7A9AFA-592F-4C72-A5C9-2A03EB243078}" srcOrd="0" destOrd="0" parTransId="{D2DED8C8-9787-44DC-A69B-8E3952FC733F}" sibTransId="{37AA6312-C3F2-46FC-A0D0-1E292ED86ABF}"/>
    <dgm:cxn modelId="{2A8A2AF1-AAC0-488F-A49F-FDEDB08D2436}" type="presOf" srcId="{EA0007AE-D38E-49B0-BDC4-56E4AC703327}" destId="{EEB79FFD-B31E-448D-A8B3-EDA444A3F3B0}" srcOrd="0" destOrd="0" presId="urn:microsoft.com/office/officeart/2005/8/layout/vList2"/>
    <dgm:cxn modelId="{BAE4D2A7-9C45-4C9F-B0C6-8F4D616E27F8}" type="presOf" srcId="{3C05773E-432C-41FD-8732-A6C561D0AC95}" destId="{14259AAA-837F-4933-B2D1-D9219F4D69C5}" srcOrd="0" destOrd="0" presId="urn:microsoft.com/office/officeart/2005/8/layout/vList2"/>
    <dgm:cxn modelId="{F515EA91-D648-4F9F-9B49-677BDA3B4F23}" srcId="{3C05773E-432C-41FD-8732-A6C561D0AC95}" destId="{BB5A8617-B9F3-4B79-8A6C-C559F7925CC3}" srcOrd="3" destOrd="0" parTransId="{5C2DEAF9-EC01-4808-8BB7-982872922700}" sibTransId="{1803F4B7-6CEC-46CF-9F43-B5C316EEF345}"/>
    <dgm:cxn modelId="{093CCA95-77AE-4C2C-AAC2-93D0B06C7A62}" srcId="{3C05773E-432C-41FD-8732-A6C561D0AC95}" destId="{E2834690-F247-4737-8A3B-CA8EC01B732F}" srcOrd="1" destOrd="0" parTransId="{4CD12D26-2CC0-4A4D-B07F-B7C353CE63A0}" sibTransId="{25C207C1-4E74-48A4-A324-7C5D5292B370}"/>
    <dgm:cxn modelId="{AA24A2E7-D0E7-4B7B-9B1C-1A3F836229D9}" type="presParOf" srcId="{14259AAA-837F-4933-B2D1-D9219F4D69C5}" destId="{8A99BDE5-62C3-4ED6-ADF4-1805C8147B79}" srcOrd="0" destOrd="0" presId="urn:microsoft.com/office/officeart/2005/8/layout/vList2"/>
    <dgm:cxn modelId="{DD584948-7E6A-40D2-B4D3-D330F11BBFB6}" type="presParOf" srcId="{14259AAA-837F-4933-B2D1-D9219F4D69C5}" destId="{F64A7EE6-8760-4424-B43C-6361612DA61A}" srcOrd="1" destOrd="0" presId="urn:microsoft.com/office/officeart/2005/8/layout/vList2"/>
    <dgm:cxn modelId="{E98D7986-D256-4048-9F21-065E467EA7AC}" type="presParOf" srcId="{14259AAA-837F-4933-B2D1-D9219F4D69C5}" destId="{603F434E-D6B6-44F1-AA90-8A23B67F997B}" srcOrd="2" destOrd="0" presId="urn:microsoft.com/office/officeart/2005/8/layout/vList2"/>
    <dgm:cxn modelId="{AFCFA741-2682-498A-A2E6-725F567D64DB}" type="presParOf" srcId="{14259AAA-837F-4933-B2D1-D9219F4D69C5}" destId="{DAC89629-17DB-4AB3-980E-AF3378162DE7}" srcOrd="3" destOrd="0" presId="urn:microsoft.com/office/officeart/2005/8/layout/vList2"/>
    <dgm:cxn modelId="{3C7F2313-0C8A-495F-9B0B-78877494C9D4}" type="presParOf" srcId="{14259AAA-837F-4933-B2D1-D9219F4D69C5}" destId="{EEB79FFD-B31E-448D-A8B3-EDA444A3F3B0}" srcOrd="4" destOrd="0" presId="urn:microsoft.com/office/officeart/2005/8/layout/vList2"/>
    <dgm:cxn modelId="{30863BEC-516D-4421-B22E-9152E865A153}" type="presParOf" srcId="{14259AAA-837F-4933-B2D1-D9219F4D69C5}" destId="{0D51B449-11AD-4F32-ADCC-BDC562DCF67F}" srcOrd="5" destOrd="0" presId="urn:microsoft.com/office/officeart/2005/8/layout/vList2"/>
    <dgm:cxn modelId="{A727B80D-D001-45C0-AB77-807DBD0BCFBB}" type="presParOf" srcId="{14259AAA-837F-4933-B2D1-D9219F4D69C5}" destId="{D952B6FD-F450-40BB-B01E-B4B929196A7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ED4B2-E710-4B71-AF07-8E4FD1AD244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F241DBB-1B05-4BD2-87D0-437E7AAD1C42}">
      <dgm:prSet/>
      <dgm:spPr/>
      <dgm:t>
        <a:bodyPr/>
        <a:lstStyle/>
        <a:p>
          <a:pPr algn="just"/>
          <a:r>
            <a:rPr lang="es-ES" dirty="0"/>
            <a:t>1.- Desarrollar las habilidades oratorias del alumnado: resulta fundamental en la presentación de la idea, la claridad con la que ésta es expuesta y presentada. </a:t>
          </a:r>
        </a:p>
      </dgm:t>
    </dgm:pt>
    <dgm:pt modelId="{CE7DE76A-F654-4B6F-A86A-01257BA14D0C}" type="parTrans" cxnId="{10D5EBD3-ED90-4758-A7F1-238A7C4C2175}">
      <dgm:prSet/>
      <dgm:spPr/>
      <dgm:t>
        <a:bodyPr/>
        <a:lstStyle/>
        <a:p>
          <a:endParaRPr lang="en-US"/>
        </a:p>
      </dgm:t>
    </dgm:pt>
    <dgm:pt modelId="{161578B3-0C66-402E-B66B-23033D3634D6}" type="sibTrans" cxnId="{10D5EBD3-ED90-4758-A7F1-238A7C4C2175}">
      <dgm:prSet/>
      <dgm:spPr/>
      <dgm:t>
        <a:bodyPr/>
        <a:lstStyle/>
        <a:p>
          <a:endParaRPr lang="en-US"/>
        </a:p>
      </dgm:t>
    </dgm:pt>
    <dgm:pt modelId="{06A4E098-5AF3-4A98-ABFC-34D18A6FB99D}">
      <dgm:prSet/>
      <dgm:spPr/>
      <dgm:t>
        <a:bodyPr/>
        <a:lstStyle/>
        <a:p>
          <a:pPr algn="just"/>
          <a:r>
            <a:rPr lang="es-ES" dirty="0"/>
            <a:t>La forma en que la información se presente tiene una importante cabida en el debate puesto que, en gran parte, permitirá que las ideas puedan ser entendidas por jueces y auditorios para así ser adecuadamente valoradas. </a:t>
          </a:r>
        </a:p>
      </dgm:t>
    </dgm:pt>
    <dgm:pt modelId="{5F7C08A9-0161-40A7-9553-A01C5106FC1D}" type="parTrans" cxnId="{B77F2ED3-A066-476B-B487-D6BEA2500D1B}">
      <dgm:prSet/>
      <dgm:spPr/>
      <dgm:t>
        <a:bodyPr/>
        <a:lstStyle/>
        <a:p>
          <a:endParaRPr lang="en-US"/>
        </a:p>
      </dgm:t>
    </dgm:pt>
    <dgm:pt modelId="{D15C63B5-B64C-4DB4-99DA-457CD8207E50}" type="sibTrans" cxnId="{B77F2ED3-A066-476B-B487-D6BEA2500D1B}">
      <dgm:prSet/>
      <dgm:spPr/>
      <dgm:t>
        <a:bodyPr/>
        <a:lstStyle/>
        <a:p>
          <a:endParaRPr lang="en-US"/>
        </a:p>
      </dgm:t>
    </dgm:pt>
    <dgm:pt modelId="{BD1E6D23-DC15-4D42-A638-243F56835252}">
      <dgm:prSet/>
      <dgm:spPr/>
      <dgm:t>
        <a:bodyPr/>
        <a:lstStyle/>
        <a:p>
          <a:pPr algn="just"/>
          <a:r>
            <a:rPr lang="es-ES" dirty="0"/>
            <a:t>El debate ayuda a los estudiantes a desarrollar niveles de espontaneidad a la hora de hablar en público. La capacidad para hablar en público se desarrolla a través de la práctica y la repetición. Los estudiantes ganan la confianza de hablar en entornos antes intimidatorios al prepararse y aprender a hablar.</a:t>
          </a:r>
        </a:p>
      </dgm:t>
    </dgm:pt>
    <dgm:pt modelId="{6D2B4C36-4384-453F-A8C9-5487C872910B}" type="parTrans" cxnId="{F2E9528B-0A66-4E09-9B2F-6355AA8099A8}">
      <dgm:prSet/>
      <dgm:spPr/>
      <dgm:t>
        <a:bodyPr/>
        <a:lstStyle/>
        <a:p>
          <a:endParaRPr lang="en-US"/>
        </a:p>
      </dgm:t>
    </dgm:pt>
    <dgm:pt modelId="{32D22B0B-0A8D-4D39-91BE-F16308F265DD}" type="sibTrans" cxnId="{F2E9528B-0A66-4E09-9B2F-6355AA8099A8}">
      <dgm:prSet/>
      <dgm:spPr/>
      <dgm:t>
        <a:bodyPr/>
        <a:lstStyle/>
        <a:p>
          <a:endParaRPr lang="en-US"/>
        </a:p>
      </dgm:t>
    </dgm:pt>
    <dgm:pt modelId="{DF85747A-7136-4364-B56C-D4EBA2B4C5D5}">
      <dgm:prSet/>
      <dgm:spPr/>
      <dgm:t>
        <a:bodyPr/>
        <a:lstStyle/>
        <a:p>
          <a:pPr algn="just"/>
          <a:r>
            <a:rPr lang="es-ES" dirty="0"/>
            <a:t>Consolidar diferentes habilidades de comunicación no sólo para expresar opiniones, sino también para escucharlas.</a:t>
          </a:r>
        </a:p>
      </dgm:t>
    </dgm:pt>
    <dgm:pt modelId="{FC554686-2C98-4169-92CF-18FEDB1ADEB5}" type="parTrans" cxnId="{AD780E7B-0F76-4725-9AD2-7DB714FECB3B}">
      <dgm:prSet/>
      <dgm:spPr/>
      <dgm:t>
        <a:bodyPr/>
        <a:lstStyle/>
        <a:p>
          <a:endParaRPr lang="en-US"/>
        </a:p>
      </dgm:t>
    </dgm:pt>
    <dgm:pt modelId="{5E9EFC5A-6099-4B62-9A84-898BCC78633C}" type="sibTrans" cxnId="{AD780E7B-0F76-4725-9AD2-7DB714FECB3B}">
      <dgm:prSet/>
      <dgm:spPr/>
      <dgm:t>
        <a:bodyPr/>
        <a:lstStyle/>
        <a:p>
          <a:endParaRPr lang="en-US"/>
        </a:p>
      </dgm:t>
    </dgm:pt>
    <dgm:pt modelId="{BD912EE7-C75D-4021-B6A9-7F4567FDEA30}" type="pres">
      <dgm:prSet presAssocID="{A89ED4B2-E710-4B71-AF07-8E4FD1AD244E}" presName="linear" presStyleCnt="0">
        <dgm:presLayoutVars>
          <dgm:animLvl val="lvl"/>
          <dgm:resizeHandles val="exact"/>
        </dgm:presLayoutVars>
      </dgm:prSet>
      <dgm:spPr/>
      <dgm:t>
        <a:bodyPr/>
        <a:lstStyle/>
        <a:p>
          <a:endParaRPr lang="es-ES"/>
        </a:p>
      </dgm:t>
    </dgm:pt>
    <dgm:pt modelId="{89164EF5-62DD-46E8-B6DF-9BBA01AB268D}" type="pres">
      <dgm:prSet presAssocID="{CF241DBB-1B05-4BD2-87D0-437E7AAD1C42}" presName="parentText" presStyleLbl="node1" presStyleIdx="0" presStyleCnt="4">
        <dgm:presLayoutVars>
          <dgm:chMax val="0"/>
          <dgm:bulletEnabled val="1"/>
        </dgm:presLayoutVars>
      </dgm:prSet>
      <dgm:spPr/>
      <dgm:t>
        <a:bodyPr/>
        <a:lstStyle/>
        <a:p>
          <a:endParaRPr lang="es-ES"/>
        </a:p>
      </dgm:t>
    </dgm:pt>
    <dgm:pt modelId="{5B85975B-47CF-43C3-9558-857EE923F25D}" type="pres">
      <dgm:prSet presAssocID="{161578B3-0C66-402E-B66B-23033D3634D6}" presName="spacer" presStyleCnt="0"/>
      <dgm:spPr/>
    </dgm:pt>
    <dgm:pt modelId="{BF905D88-FE96-4F93-A77D-CBD57BBF322A}" type="pres">
      <dgm:prSet presAssocID="{06A4E098-5AF3-4A98-ABFC-34D18A6FB99D}" presName="parentText" presStyleLbl="node1" presStyleIdx="1" presStyleCnt="4">
        <dgm:presLayoutVars>
          <dgm:chMax val="0"/>
          <dgm:bulletEnabled val="1"/>
        </dgm:presLayoutVars>
      </dgm:prSet>
      <dgm:spPr/>
      <dgm:t>
        <a:bodyPr/>
        <a:lstStyle/>
        <a:p>
          <a:endParaRPr lang="es-ES"/>
        </a:p>
      </dgm:t>
    </dgm:pt>
    <dgm:pt modelId="{6CA09D8B-DECB-48EE-B05F-349A002DCCE6}" type="pres">
      <dgm:prSet presAssocID="{D15C63B5-B64C-4DB4-99DA-457CD8207E50}" presName="spacer" presStyleCnt="0"/>
      <dgm:spPr/>
    </dgm:pt>
    <dgm:pt modelId="{9E199412-8049-402A-BA05-B50B497EAF8A}" type="pres">
      <dgm:prSet presAssocID="{BD1E6D23-DC15-4D42-A638-243F56835252}" presName="parentText" presStyleLbl="node1" presStyleIdx="2" presStyleCnt="4">
        <dgm:presLayoutVars>
          <dgm:chMax val="0"/>
          <dgm:bulletEnabled val="1"/>
        </dgm:presLayoutVars>
      </dgm:prSet>
      <dgm:spPr/>
      <dgm:t>
        <a:bodyPr/>
        <a:lstStyle/>
        <a:p>
          <a:endParaRPr lang="es-ES"/>
        </a:p>
      </dgm:t>
    </dgm:pt>
    <dgm:pt modelId="{A2614B3A-DDCB-4920-BF6F-BBB3E02F29AB}" type="pres">
      <dgm:prSet presAssocID="{32D22B0B-0A8D-4D39-91BE-F16308F265DD}" presName="spacer" presStyleCnt="0"/>
      <dgm:spPr/>
    </dgm:pt>
    <dgm:pt modelId="{7314C98E-F393-4423-84E2-A7283411A13A}" type="pres">
      <dgm:prSet presAssocID="{DF85747A-7136-4364-B56C-D4EBA2B4C5D5}" presName="parentText" presStyleLbl="node1" presStyleIdx="3" presStyleCnt="4">
        <dgm:presLayoutVars>
          <dgm:chMax val="0"/>
          <dgm:bulletEnabled val="1"/>
        </dgm:presLayoutVars>
      </dgm:prSet>
      <dgm:spPr/>
      <dgm:t>
        <a:bodyPr/>
        <a:lstStyle/>
        <a:p>
          <a:endParaRPr lang="es-ES"/>
        </a:p>
      </dgm:t>
    </dgm:pt>
  </dgm:ptLst>
  <dgm:cxnLst>
    <dgm:cxn modelId="{CD8C73EC-1D7F-4206-AFE9-4A7F700B7FD5}" type="presOf" srcId="{DF85747A-7136-4364-B56C-D4EBA2B4C5D5}" destId="{7314C98E-F393-4423-84E2-A7283411A13A}" srcOrd="0" destOrd="0" presId="urn:microsoft.com/office/officeart/2005/8/layout/vList2"/>
    <dgm:cxn modelId="{F2E9528B-0A66-4E09-9B2F-6355AA8099A8}" srcId="{A89ED4B2-E710-4B71-AF07-8E4FD1AD244E}" destId="{BD1E6D23-DC15-4D42-A638-243F56835252}" srcOrd="2" destOrd="0" parTransId="{6D2B4C36-4384-453F-A8C9-5487C872910B}" sibTransId="{32D22B0B-0A8D-4D39-91BE-F16308F265DD}"/>
    <dgm:cxn modelId="{AD780E7B-0F76-4725-9AD2-7DB714FECB3B}" srcId="{A89ED4B2-E710-4B71-AF07-8E4FD1AD244E}" destId="{DF85747A-7136-4364-B56C-D4EBA2B4C5D5}" srcOrd="3" destOrd="0" parTransId="{FC554686-2C98-4169-92CF-18FEDB1ADEB5}" sibTransId="{5E9EFC5A-6099-4B62-9A84-898BCC78633C}"/>
    <dgm:cxn modelId="{711E0ADB-D905-42A0-BA3B-3909BD8CF0A9}" type="presOf" srcId="{A89ED4B2-E710-4B71-AF07-8E4FD1AD244E}" destId="{BD912EE7-C75D-4021-B6A9-7F4567FDEA30}" srcOrd="0" destOrd="0" presId="urn:microsoft.com/office/officeart/2005/8/layout/vList2"/>
    <dgm:cxn modelId="{B77F2ED3-A066-476B-B487-D6BEA2500D1B}" srcId="{A89ED4B2-E710-4B71-AF07-8E4FD1AD244E}" destId="{06A4E098-5AF3-4A98-ABFC-34D18A6FB99D}" srcOrd="1" destOrd="0" parTransId="{5F7C08A9-0161-40A7-9553-A01C5106FC1D}" sibTransId="{D15C63B5-B64C-4DB4-99DA-457CD8207E50}"/>
    <dgm:cxn modelId="{BFF785E3-DDE6-4E90-87D7-B26FC71BC59B}" type="presOf" srcId="{BD1E6D23-DC15-4D42-A638-243F56835252}" destId="{9E199412-8049-402A-BA05-B50B497EAF8A}" srcOrd="0" destOrd="0" presId="urn:microsoft.com/office/officeart/2005/8/layout/vList2"/>
    <dgm:cxn modelId="{00BF0AEA-5615-41C7-BA89-5938DE747AD8}" type="presOf" srcId="{06A4E098-5AF3-4A98-ABFC-34D18A6FB99D}" destId="{BF905D88-FE96-4F93-A77D-CBD57BBF322A}" srcOrd="0" destOrd="0" presId="urn:microsoft.com/office/officeart/2005/8/layout/vList2"/>
    <dgm:cxn modelId="{10D5EBD3-ED90-4758-A7F1-238A7C4C2175}" srcId="{A89ED4B2-E710-4B71-AF07-8E4FD1AD244E}" destId="{CF241DBB-1B05-4BD2-87D0-437E7AAD1C42}" srcOrd="0" destOrd="0" parTransId="{CE7DE76A-F654-4B6F-A86A-01257BA14D0C}" sibTransId="{161578B3-0C66-402E-B66B-23033D3634D6}"/>
    <dgm:cxn modelId="{E0A004FB-4DCA-4366-A0B9-697920020432}" type="presOf" srcId="{CF241DBB-1B05-4BD2-87D0-437E7AAD1C42}" destId="{89164EF5-62DD-46E8-B6DF-9BBA01AB268D}" srcOrd="0" destOrd="0" presId="urn:microsoft.com/office/officeart/2005/8/layout/vList2"/>
    <dgm:cxn modelId="{AAB09FEE-FDFB-42A6-B1BA-6A8ED1DACECC}" type="presParOf" srcId="{BD912EE7-C75D-4021-B6A9-7F4567FDEA30}" destId="{89164EF5-62DD-46E8-B6DF-9BBA01AB268D}" srcOrd="0" destOrd="0" presId="urn:microsoft.com/office/officeart/2005/8/layout/vList2"/>
    <dgm:cxn modelId="{C180E9E7-6916-4F22-B18F-0951EA7E07E4}" type="presParOf" srcId="{BD912EE7-C75D-4021-B6A9-7F4567FDEA30}" destId="{5B85975B-47CF-43C3-9558-857EE923F25D}" srcOrd="1" destOrd="0" presId="urn:microsoft.com/office/officeart/2005/8/layout/vList2"/>
    <dgm:cxn modelId="{B9FF1795-53CC-4E88-82ED-064DE800F300}" type="presParOf" srcId="{BD912EE7-C75D-4021-B6A9-7F4567FDEA30}" destId="{BF905D88-FE96-4F93-A77D-CBD57BBF322A}" srcOrd="2" destOrd="0" presId="urn:microsoft.com/office/officeart/2005/8/layout/vList2"/>
    <dgm:cxn modelId="{04F4F08E-6172-40DF-ABB7-DE49C5D45AE7}" type="presParOf" srcId="{BD912EE7-C75D-4021-B6A9-7F4567FDEA30}" destId="{6CA09D8B-DECB-48EE-B05F-349A002DCCE6}" srcOrd="3" destOrd="0" presId="urn:microsoft.com/office/officeart/2005/8/layout/vList2"/>
    <dgm:cxn modelId="{C7DBFFC5-2599-4B20-AF8B-615253D1565F}" type="presParOf" srcId="{BD912EE7-C75D-4021-B6A9-7F4567FDEA30}" destId="{9E199412-8049-402A-BA05-B50B497EAF8A}" srcOrd="4" destOrd="0" presId="urn:microsoft.com/office/officeart/2005/8/layout/vList2"/>
    <dgm:cxn modelId="{CB58FB9F-47D0-43BE-B489-91EC40426D20}" type="presParOf" srcId="{BD912EE7-C75D-4021-B6A9-7F4567FDEA30}" destId="{A2614B3A-DDCB-4920-BF6F-BBB3E02F29AB}" srcOrd="5" destOrd="0" presId="urn:microsoft.com/office/officeart/2005/8/layout/vList2"/>
    <dgm:cxn modelId="{86E8BA16-28EC-4799-884A-678FE381AD61}" type="presParOf" srcId="{BD912EE7-C75D-4021-B6A9-7F4567FDEA30}" destId="{7314C98E-F393-4423-84E2-A7283411A13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B85F34-1734-4070-8D53-76F0E14316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CFF3314-31BA-4D06-9017-980CD2CEFDED}">
      <dgm:prSet/>
      <dgm:spPr/>
      <dgm:t>
        <a:bodyPr/>
        <a:lstStyle/>
        <a:p>
          <a:r>
            <a:rPr lang="es-ES" dirty="0"/>
            <a:t>2.- Mejorar la capacidad de análisis del alumnado: Los equipos debatientes se enfrentan a la necesidad de ser analíticos. Deberán analizar  aspectos como el contexto en el que se ubica el tema a debatir, analizando las problemáticas que dan origen a la situación, para después llegar a analizar también, una a una, los argumentos que presentará el equipo oponente. </a:t>
          </a:r>
        </a:p>
      </dgm:t>
    </dgm:pt>
    <dgm:pt modelId="{E9681BBE-22E5-43E7-8513-7DEE7D18CAF5}" type="parTrans" cxnId="{12290004-711A-4C5F-AE62-F278BEC5EF6E}">
      <dgm:prSet/>
      <dgm:spPr/>
      <dgm:t>
        <a:bodyPr/>
        <a:lstStyle/>
        <a:p>
          <a:endParaRPr lang="en-US"/>
        </a:p>
      </dgm:t>
    </dgm:pt>
    <dgm:pt modelId="{8FD602E6-93CA-4DE8-9BE7-21CCB64F70CD}" type="sibTrans" cxnId="{12290004-711A-4C5F-AE62-F278BEC5EF6E}">
      <dgm:prSet/>
      <dgm:spPr/>
      <dgm:t>
        <a:bodyPr/>
        <a:lstStyle/>
        <a:p>
          <a:endParaRPr lang="en-US"/>
        </a:p>
      </dgm:t>
    </dgm:pt>
    <dgm:pt modelId="{BC2C40FE-A65D-4379-87F0-9F49134CE308}">
      <dgm:prSet/>
      <dgm:spPr/>
      <dgm:t>
        <a:bodyPr/>
        <a:lstStyle/>
        <a:p>
          <a:pPr algn="just"/>
          <a:r>
            <a:rPr lang="es-ES" dirty="0"/>
            <a:t>Dotar al nuestro alumnado de herramientas de pensamiento crítico para defender ideas propias y analizar las opiniones propias y las de sus compañeros y compañeras. </a:t>
          </a:r>
        </a:p>
      </dgm:t>
    </dgm:pt>
    <dgm:pt modelId="{95921795-80A5-47AB-8D23-6328BA06A9E9}" type="parTrans" cxnId="{C05E2615-44C5-4056-9B1E-8F9C0028589C}">
      <dgm:prSet/>
      <dgm:spPr/>
      <dgm:t>
        <a:bodyPr/>
        <a:lstStyle/>
        <a:p>
          <a:endParaRPr lang="en-US"/>
        </a:p>
      </dgm:t>
    </dgm:pt>
    <dgm:pt modelId="{AFE45DA2-554D-4C67-8586-6CCBF77D3387}" type="sibTrans" cxnId="{C05E2615-44C5-4056-9B1E-8F9C0028589C}">
      <dgm:prSet/>
      <dgm:spPr/>
      <dgm:t>
        <a:bodyPr/>
        <a:lstStyle/>
        <a:p>
          <a:endParaRPr lang="en-US"/>
        </a:p>
      </dgm:t>
    </dgm:pt>
    <dgm:pt modelId="{DB44CA01-D08C-4854-85D9-4CB0FF7B27A1}">
      <dgm:prSet/>
      <dgm:spPr/>
      <dgm:t>
        <a:bodyPr/>
        <a:lstStyle/>
        <a:p>
          <a:pPr algn="just"/>
          <a:r>
            <a:rPr lang="es-ES" dirty="0"/>
            <a:t>3.- Desarrollar las habilidades investigadoras del alumnado para presentar argumentos sólidos a favor o en contra del tema propuesto para el debate. También se fomenta la investigación después del debate, ya que se despierta el interés de los estudiantes hacia algunos de los temas en discusión.</a:t>
          </a:r>
        </a:p>
      </dgm:t>
    </dgm:pt>
    <dgm:pt modelId="{F59DD64E-2298-4C17-8B85-7F0E25B871BF}" type="parTrans" cxnId="{70B16755-F05C-46F8-ADE8-8BD659E61559}">
      <dgm:prSet/>
      <dgm:spPr/>
      <dgm:t>
        <a:bodyPr/>
        <a:lstStyle/>
        <a:p>
          <a:endParaRPr lang="en-US"/>
        </a:p>
      </dgm:t>
    </dgm:pt>
    <dgm:pt modelId="{15AE205A-A3C2-4DD5-B35A-53B7A9D8D2CD}" type="sibTrans" cxnId="{70B16755-F05C-46F8-ADE8-8BD659E61559}">
      <dgm:prSet/>
      <dgm:spPr/>
      <dgm:t>
        <a:bodyPr/>
        <a:lstStyle/>
        <a:p>
          <a:endParaRPr lang="en-US"/>
        </a:p>
      </dgm:t>
    </dgm:pt>
    <dgm:pt modelId="{B9E6DA1D-78D4-40D8-9699-1A5F5AB57CE5}">
      <dgm:prSet/>
      <dgm:spPr/>
      <dgm:t>
        <a:bodyPr/>
        <a:lstStyle/>
        <a:p>
          <a:r>
            <a:rPr lang="es-ES" dirty="0"/>
            <a:t>Favorecer el aprendizaje activo de nuestro alumnado, al enseñarlos a aprender integrando la teoría y la práctica  </a:t>
          </a:r>
        </a:p>
      </dgm:t>
    </dgm:pt>
    <dgm:pt modelId="{7738AEA1-E365-4677-B609-7A5BCAAFC213}" type="parTrans" cxnId="{92777AC8-4D0E-48E8-B38F-A0FAA5A9FF30}">
      <dgm:prSet/>
      <dgm:spPr/>
      <dgm:t>
        <a:bodyPr/>
        <a:lstStyle/>
        <a:p>
          <a:endParaRPr lang="en-US"/>
        </a:p>
      </dgm:t>
    </dgm:pt>
    <dgm:pt modelId="{4CFC2237-AB92-4F93-94E2-E693FB3D6592}" type="sibTrans" cxnId="{92777AC8-4D0E-48E8-B38F-A0FAA5A9FF30}">
      <dgm:prSet/>
      <dgm:spPr/>
      <dgm:t>
        <a:bodyPr/>
        <a:lstStyle/>
        <a:p>
          <a:endParaRPr lang="en-US"/>
        </a:p>
      </dgm:t>
    </dgm:pt>
    <dgm:pt modelId="{3C25BF51-5E25-486F-AC3F-A8710930BB88}" type="pres">
      <dgm:prSet presAssocID="{65B85F34-1734-4070-8D53-76F0E143160D}" presName="linear" presStyleCnt="0">
        <dgm:presLayoutVars>
          <dgm:animLvl val="lvl"/>
          <dgm:resizeHandles val="exact"/>
        </dgm:presLayoutVars>
      </dgm:prSet>
      <dgm:spPr/>
      <dgm:t>
        <a:bodyPr/>
        <a:lstStyle/>
        <a:p>
          <a:endParaRPr lang="es-ES"/>
        </a:p>
      </dgm:t>
    </dgm:pt>
    <dgm:pt modelId="{972D8C88-77F4-4B5A-BD65-81402B20A891}" type="pres">
      <dgm:prSet presAssocID="{ECFF3314-31BA-4D06-9017-980CD2CEFDED}" presName="parentText" presStyleLbl="node1" presStyleIdx="0" presStyleCnt="4" custLinFactY="-29052" custLinFactNeighborY="-100000">
        <dgm:presLayoutVars>
          <dgm:chMax val="0"/>
          <dgm:bulletEnabled val="1"/>
        </dgm:presLayoutVars>
      </dgm:prSet>
      <dgm:spPr/>
      <dgm:t>
        <a:bodyPr/>
        <a:lstStyle/>
        <a:p>
          <a:endParaRPr lang="es-ES"/>
        </a:p>
      </dgm:t>
    </dgm:pt>
    <dgm:pt modelId="{7B4F116F-56B0-4BF9-90A4-D6219846DD50}" type="pres">
      <dgm:prSet presAssocID="{8FD602E6-93CA-4DE8-9BE7-21CCB64F70CD}" presName="spacer" presStyleCnt="0"/>
      <dgm:spPr/>
    </dgm:pt>
    <dgm:pt modelId="{310C9B38-BC97-46CE-ABB4-734183740944}" type="pres">
      <dgm:prSet presAssocID="{BC2C40FE-A65D-4379-87F0-9F49134CE308}" presName="parentText" presStyleLbl="node1" presStyleIdx="1" presStyleCnt="4" custLinFactY="-27031" custLinFactNeighborY="-100000">
        <dgm:presLayoutVars>
          <dgm:chMax val="0"/>
          <dgm:bulletEnabled val="1"/>
        </dgm:presLayoutVars>
      </dgm:prSet>
      <dgm:spPr/>
      <dgm:t>
        <a:bodyPr/>
        <a:lstStyle/>
        <a:p>
          <a:endParaRPr lang="es-ES"/>
        </a:p>
      </dgm:t>
    </dgm:pt>
    <dgm:pt modelId="{CA593B31-8E18-41AC-A302-254AF6047F95}" type="pres">
      <dgm:prSet presAssocID="{AFE45DA2-554D-4C67-8586-6CCBF77D3387}" presName="spacer" presStyleCnt="0"/>
      <dgm:spPr/>
    </dgm:pt>
    <dgm:pt modelId="{39611EDC-2A4C-4D45-9144-27DEB2DA2789}" type="pres">
      <dgm:prSet presAssocID="{DB44CA01-D08C-4854-85D9-4CB0FF7B27A1}" presName="parentText" presStyleLbl="node1" presStyleIdx="2" presStyleCnt="4" custLinFactY="-25009" custLinFactNeighborY="-100000">
        <dgm:presLayoutVars>
          <dgm:chMax val="0"/>
          <dgm:bulletEnabled val="1"/>
        </dgm:presLayoutVars>
      </dgm:prSet>
      <dgm:spPr/>
      <dgm:t>
        <a:bodyPr/>
        <a:lstStyle/>
        <a:p>
          <a:endParaRPr lang="es-ES"/>
        </a:p>
      </dgm:t>
    </dgm:pt>
    <dgm:pt modelId="{004EC023-B806-4339-A17B-6B3130625763}" type="pres">
      <dgm:prSet presAssocID="{15AE205A-A3C2-4DD5-B35A-53B7A9D8D2CD}" presName="spacer" presStyleCnt="0"/>
      <dgm:spPr/>
    </dgm:pt>
    <dgm:pt modelId="{3682A8BA-CE42-47DD-902B-1C8AC416703A}" type="pres">
      <dgm:prSet presAssocID="{B9E6DA1D-78D4-40D8-9699-1A5F5AB57CE5}" presName="parentText" presStyleLbl="node1" presStyleIdx="3" presStyleCnt="4" custLinFactY="-22988" custLinFactNeighborY="-100000">
        <dgm:presLayoutVars>
          <dgm:chMax val="0"/>
          <dgm:bulletEnabled val="1"/>
        </dgm:presLayoutVars>
      </dgm:prSet>
      <dgm:spPr/>
      <dgm:t>
        <a:bodyPr/>
        <a:lstStyle/>
        <a:p>
          <a:endParaRPr lang="es-ES"/>
        </a:p>
      </dgm:t>
    </dgm:pt>
  </dgm:ptLst>
  <dgm:cxnLst>
    <dgm:cxn modelId="{70B16755-F05C-46F8-ADE8-8BD659E61559}" srcId="{65B85F34-1734-4070-8D53-76F0E143160D}" destId="{DB44CA01-D08C-4854-85D9-4CB0FF7B27A1}" srcOrd="2" destOrd="0" parTransId="{F59DD64E-2298-4C17-8B85-7F0E25B871BF}" sibTransId="{15AE205A-A3C2-4DD5-B35A-53B7A9D8D2CD}"/>
    <dgm:cxn modelId="{92777AC8-4D0E-48E8-B38F-A0FAA5A9FF30}" srcId="{65B85F34-1734-4070-8D53-76F0E143160D}" destId="{B9E6DA1D-78D4-40D8-9699-1A5F5AB57CE5}" srcOrd="3" destOrd="0" parTransId="{7738AEA1-E365-4677-B609-7A5BCAAFC213}" sibTransId="{4CFC2237-AB92-4F93-94E2-E693FB3D6592}"/>
    <dgm:cxn modelId="{71BB83C2-FF0D-434F-A50A-423E0AE4AD03}" type="presOf" srcId="{DB44CA01-D08C-4854-85D9-4CB0FF7B27A1}" destId="{39611EDC-2A4C-4D45-9144-27DEB2DA2789}" srcOrd="0" destOrd="0" presId="urn:microsoft.com/office/officeart/2005/8/layout/vList2"/>
    <dgm:cxn modelId="{0778C433-25C1-471A-8A45-9FCD922ADBCD}" type="presOf" srcId="{ECFF3314-31BA-4D06-9017-980CD2CEFDED}" destId="{972D8C88-77F4-4B5A-BD65-81402B20A891}" srcOrd="0" destOrd="0" presId="urn:microsoft.com/office/officeart/2005/8/layout/vList2"/>
    <dgm:cxn modelId="{67740503-0874-429A-BB04-45CED0E7D575}" type="presOf" srcId="{65B85F34-1734-4070-8D53-76F0E143160D}" destId="{3C25BF51-5E25-486F-AC3F-A8710930BB88}" srcOrd="0" destOrd="0" presId="urn:microsoft.com/office/officeart/2005/8/layout/vList2"/>
    <dgm:cxn modelId="{C05E2615-44C5-4056-9B1E-8F9C0028589C}" srcId="{65B85F34-1734-4070-8D53-76F0E143160D}" destId="{BC2C40FE-A65D-4379-87F0-9F49134CE308}" srcOrd="1" destOrd="0" parTransId="{95921795-80A5-47AB-8D23-6328BA06A9E9}" sibTransId="{AFE45DA2-554D-4C67-8586-6CCBF77D3387}"/>
    <dgm:cxn modelId="{094C82DA-A762-4FE1-855F-B07CDEBA9457}" type="presOf" srcId="{BC2C40FE-A65D-4379-87F0-9F49134CE308}" destId="{310C9B38-BC97-46CE-ABB4-734183740944}" srcOrd="0" destOrd="0" presId="urn:microsoft.com/office/officeart/2005/8/layout/vList2"/>
    <dgm:cxn modelId="{BFCDF034-0C9F-4E01-87DE-D38AEADABF70}" type="presOf" srcId="{B9E6DA1D-78D4-40D8-9699-1A5F5AB57CE5}" destId="{3682A8BA-CE42-47DD-902B-1C8AC416703A}" srcOrd="0" destOrd="0" presId="urn:microsoft.com/office/officeart/2005/8/layout/vList2"/>
    <dgm:cxn modelId="{12290004-711A-4C5F-AE62-F278BEC5EF6E}" srcId="{65B85F34-1734-4070-8D53-76F0E143160D}" destId="{ECFF3314-31BA-4D06-9017-980CD2CEFDED}" srcOrd="0" destOrd="0" parTransId="{E9681BBE-22E5-43E7-8513-7DEE7D18CAF5}" sibTransId="{8FD602E6-93CA-4DE8-9BE7-21CCB64F70CD}"/>
    <dgm:cxn modelId="{C64275EC-A0C1-4E30-8EEB-E43F4D05B4F7}" type="presParOf" srcId="{3C25BF51-5E25-486F-AC3F-A8710930BB88}" destId="{972D8C88-77F4-4B5A-BD65-81402B20A891}" srcOrd="0" destOrd="0" presId="urn:microsoft.com/office/officeart/2005/8/layout/vList2"/>
    <dgm:cxn modelId="{E9A45444-C4E2-41CC-AEC5-D8821BA56851}" type="presParOf" srcId="{3C25BF51-5E25-486F-AC3F-A8710930BB88}" destId="{7B4F116F-56B0-4BF9-90A4-D6219846DD50}" srcOrd="1" destOrd="0" presId="urn:microsoft.com/office/officeart/2005/8/layout/vList2"/>
    <dgm:cxn modelId="{A0A3C011-8B7A-43CC-9911-1D0403817A2F}" type="presParOf" srcId="{3C25BF51-5E25-486F-AC3F-A8710930BB88}" destId="{310C9B38-BC97-46CE-ABB4-734183740944}" srcOrd="2" destOrd="0" presId="urn:microsoft.com/office/officeart/2005/8/layout/vList2"/>
    <dgm:cxn modelId="{D459FE79-B4D5-4E00-90D5-BC0012DE317E}" type="presParOf" srcId="{3C25BF51-5E25-486F-AC3F-A8710930BB88}" destId="{CA593B31-8E18-41AC-A302-254AF6047F95}" srcOrd="3" destOrd="0" presId="urn:microsoft.com/office/officeart/2005/8/layout/vList2"/>
    <dgm:cxn modelId="{91EEE614-DF13-4F06-A55F-ADAC4C688A53}" type="presParOf" srcId="{3C25BF51-5E25-486F-AC3F-A8710930BB88}" destId="{39611EDC-2A4C-4D45-9144-27DEB2DA2789}" srcOrd="4" destOrd="0" presId="urn:microsoft.com/office/officeart/2005/8/layout/vList2"/>
    <dgm:cxn modelId="{BDBC3CF8-F975-4CFA-B9B0-A79EB2B9B72A}" type="presParOf" srcId="{3C25BF51-5E25-486F-AC3F-A8710930BB88}" destId="{004EC023-B806-4339-A17B-6B3130625763}" srcOrd="5" destOrd="0" presId="urn:microsoft.com/office/officeart/2005/8/layout/vList2"/>
    <dgm:cxn modelId="{A648AD1E-1F1F-41CE-B7A5-6979EE2326DD}" type="presParOf" srcId="{3C25BF51-5E25-486F-AC3F-A8710930BB88}" destId="{3682A8BA-CE42-47DD-902B-1C8AC416703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7C4D3-6EF2-4668-82C8-6A1C67929CC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B215DA5-9B07-49DF-876E-AD218DBDE610}">
      <dgm:prSet/>
      <dgm:spPr/>
      <dgm:t>
        <a:bodyPr/>
        <a:lstStyle/>
        <a:p>
          <a:pPr algn="just"/>
          <a:r>
            <a:rPr lang="es-ES" dirty="0"/>
            <a:t>4.- Desarrollar las habilidades argumentativas del alumnado a medida que aprenden a identificar los componentes principales de los argumentos, aprenden a identificar y comparar argumentos en función de su validez, al aprender a identificar y valorar las falacias y otros fallos en el razonamiento.</a:t>
          </a:r>
        </a:p>
      </dgm:t>
    </dgm:pt>
    <dgm:pt modelId="{A17359FF-7589-4DF5-A9ED-56F3DF045581}" type="parTrans" cxnId="{4EA907DB-9531-4558-B30B-F05593F27BFB}">
      <dgm:prSet/>
      <dgm:spPr/>
      <dgm:t>
        <a:bodyPr/>
        <a:lstStyle/>
        <a:p>
          <a:endParaRPr lang="en-US"/>
        </a:p>
      </dgm:t>
    </dgm:pt>
    <dgm:pt modelId="{B97366DC-EDE4-47C4-A1B9-F0250D032DF4}" type="sibTrans" cxnId="{4EA907DB-9531-4558-B30B-F05593F27BFB}">
      <dgm:prSet/>
      <dgm:spPr/>
      <dgm:t>
        <a:bodyPr/>
        <a:lstStyle/>
        <a:p>
          <a:endParaRPr lang="en-US"/>
        </a:p>
      </dgm:t>
    </dgm:pt>
    <dgm:pt modelId="{14402A28-FEC4-4B6D-A966-2E17BC25BEA8}">
      <dgm:prSet/>
      <dgm:spPr/>
      <dgm:t>
        <a:bodyPr/>
        <a:lstStyle/>
        <a:p>
          <a:pPr algn="just"/>
          <a:r>
            <a:rPr lang="es-ES" dirty="0"/>
            <a:t>5.- Fomentar los valores del trabajo en equipo, respeto por el otro, tolerancia, conciencia sobre realidades actuales, conciencia social,  disciplina y compromiso.</a:t>
          </a:r>
        </a:p>
      </dgm:t>
    </dgm:pt>
    <dgm:pt modelId="{77E9CB2D-6233-4134-93EC-0E67EC386048}" type="parTrans" cxnId="{D4D42CB8-A206-4D6A-A2D3-319CC8443BD0}">
      <dgm:prSet/>
      <dgm:spPr/>
      <dgm:t>
        <a:bodyPr/>
        <a:lstStyle/>
        <a:p>
          <a:endParaRPr lang="en-US"/>
        </a:p>
      </dgm:t>
    </dgm:pt>
    <dgm:pt modelId="{111F9474-0F34-461B-9ACA-A03F716BC020}" type="sibTrans" cxnId="{D4D42CB8-A206-4D6A-A2D3-319CC8443BD0}">
      <dgm:prSet/>
      <dgm:spPr/>
      <dgm:t>
        <a:bodyPr/>
        <a:lstStyle/>
        <a:p>
          <a:endParaRPr lang="en-US"/>
        </a:p>
      </dgm:t>
    </dgm:pt>
    <dgm:pt modelId="{86A69571-D594-4BA1-B6AE-F72D3B829317}">
      <dgm:prSet/>
      <dgm:spPr/>
      <dgm:t>
        <a:bodyPr/>
        <a:lstStyle/>
        <a:p>
          <a:r>
            <a:rPr lang="es-ES"/>
            <a:t>6.- Desarrollar parte del currículo educativo a través de una metodología activa. </a:t>
          </a:r>
        </a:p>
      </dgm:t>
    </dgm:pt>
    <dgm:pt modelId="{DE720957-2473-4BE3-BDC5-5FF416120BB0}" type="parTrans" cxnId="{82F16BA8-CC0D-4A2F-84AC-E0609A8594B8}">
      <dgm:prSet/>
      <dgm:spPr/>
      <dgm:t>
        <a:bodyPr/>
        <a:lstStyle/>
        <a:p>
          <a:endParaRPr lang="en-US"/>
        </a:p>
      </dgm:t>
    </dgm:pt>
    <dgm:pt modelId="{FAF529C4-0A0A-4BC5-BD27-3A49247DD298}" type="sibTrans" cxnId="{82F16BA8-CC0D-4A2F-84AC-E0609A8594B8}">
      <dgm:prSet/>
      <dgm:spPr/>
      <dgm:t>
        <a:bodyPr/>
        <a:lstStyle/>
        <a:p>
          <a:endParaRPr lang="en-US"/>
        </a:p>
      </dgm:t>
    </dgm:pt>
    <dgm:pt modelId="{B348AFEC-AE12-4F8D-ACE7-220621D66547}">
      <dgm:prSet/>
      <dgm:spPr/>
      <dgm:t>
        <a:bodyPr/>
        <a:lstStyle/>
        <a:p>
          <a:pPr algn="just"/>
          <a:r>
            <a:rPr lang="es-ES" dirty="0"/>
            <a:t>Consensuar criterios de evaluación del alumnado comunes para el área sociolingüística, integrados en el mapa curricular de cada asignatura y evaluados como parte del currículo de la materia.</a:t>
          </a:r>
        </a:p>
      </dgm:t>
    </dgm:pt>
    <dgm:pt modelId="{16DA216E-4685-4CBF-BA6F-2A4EF9DCFA59}" type="parTrans" cxnId="{B1E90899-F771-495E-A492-AF66A7C48DD6}">
      <dgm:prSet/>
      <dgm:spPr/>
      <dgm:t>
        <a:bodyPr/>
        <a:lstStyle/>
        <a:p>
          <a:endParaRPr lang="en-US"/>
        </a:p>
      </dgm:t>
    </dgm:pt>
    <dgm:pt modelId="{6DDCA203-D13C-4EC5-93DD-146A8B4C68B3}" type="sibTrans" cxnId="{B1E90899-F771-495E-A492-AF66A7C48DD6}">
      <dgm:prSet/>
      <dgm:spPr/>
      <dgm:t>
        <a:bodyPr/>
        <a:lstStyle/>
        <a:p>
          <a:endParaRPr lang="en-US"/>
        </a:p>
      </dgm:t>
    </dgm:pt>
    <dgm:pt modelId="{F72699B8-B42E-4130-A2BE-3A84C0C22C23}">
      <dgm:prSet/>
      <dgm:spPr/>
      <dgm:t>
        <a:bodyPr/>
        <a:lstStyle/>
        <a:p>
          <a:pPr algn="just"/>
          <a:r>
            <a:rPr lang="es-ES" dirty="0"/>
            <a:t>7.- Introducir al alumnado en el conocimiento y uso de partículas significativas y recurrentes para el debate y exposiciones orales.</a:t>
          </a:r>
        </a:p>
      </dgm:t>
    </dgm:pt>
    <dgm:pt modelId="{785EDD3D-39B5-4CFA-B53B-9AF98F08496B}" type="parTrans" cxnId="{5E026465-E75C-41C2-8E00-1C3770582BB9}">
      <dgm:prSet/>
      <dgm:spPr/>
      <dgm:t>
        <a:bodyPr/>
        <a:lstStyle/>
        <a:p>
          <a:endParaRPr lang="en-US"/>
        </a:p>
      </dgm:t>
    </dgm:pt>
    <dgm:pt modelId="{78252467-4E8D-4EB0-B688-DE39D11839AD}" type="sibTrans" cxnId="{5E026465-E75C-41C2-8E00-1C3770582BB9}">
      <dgm:prSet/>
      <dgm:spPr/>
      <dgm:t>
        <a:bodyPr/>
        <a:lstStyle/>
        <a:p>
          <a:endParaRPr lang="en-US"/>
        </a:p>
      </dgm:t>
    </dgm:pt>
    <dgm:pt modelId="{53A779BF-FE2A-4A77-BF31-44599EB7FFBA}" type="pres">
      <dgm:prSet presAssocID="{2577C4D3-6EF2-4668-82C8-6A1C67929CCC}" presName="linear" presStyleCnt="0">
        <dgm:presLayoutVars>
          <dgm:animLvl val="lvl"/>
          <dgm:resizeHandles val="exact"/>
        </dgm:presLayoutVars>
      </dgm:prSet>
      <dgm:spPr/>
      <dgm:t>
        <a:bodyPr/>
        <a:lstStyle/>
        <a:p>
          <a:endParaRPr lang="es-ES"/>
        </a:p>
      </dgm:t>
    </dgm:pt>
    <dgm:pt modelId="{25172722-6C0F-48F2-B235-E63E14A4B6A3}" type="pres">
      <dgm:prSet presAssocID="{3B215DA5-9B07-49DF-876E-AD218DBDE610}" presName="parentText" presStyleLbl="node1" presStyleIdx="0" presStyleCnt="5">
        <dgm:presLayoutVars>
          <dgm:chMax val="0"/>
          <dgm:bulletEnabled val="1"/>
        </dgm:presLayoutVars>
      </dgm:prSet>
      <dgm:spPr/>
      <dgm:t>
        <a:bodyPr/>
        <a:lstStyle/>
        <a:p>
          <a:endParaRPr lang="es-ES"/>
        </a:p>
      </dgm:t>
    </dgm:pt>
    <dgm:pt modelId="{202BA680-194E-424D-A131-BD39C12429DE}" type="pres">
      <dgm:prSet presAssocID="{B97366DC-EDE4-47C4-A1B9-F0250D032DF4}" presName="spacer" presStyleCnt="0"/>
      <dgm:spPr/>
    </dgm:pt>
    <dgm:pt modelId="{446B8372-6E79-4992-92D8-14955B0D7DCD}" type="pres">
      <dgm:prSet presAssocID="{14402A28-FEC4-4B6D-A966-2E17BC25BEA8}" presName="parentText" presStyleLbl="node1" presStyleIdx="1" presStyleCnt="5">
        <dgm:presLayoutVars>
          <dgm:chMax val="0"/>
          <dgm:bulletEnabled val="1"/>
        </dgm:presLayoutVars>
      </dgm:prSet>
      <dgm:spPr/>
      <dgm:t>
        <a:bodyPr/>
        <a:lstStyle/>
        <a:p>
          <a:endParaRPr lang="es-ES"/>
        </a:p>
      </dgm:t>
    </dgm:pt>
    <dgm:pt modelId="{1CD1C11D-75F6-4E72-A590-C820FB02CCE8}" type="pres">
      <dgm:prSet presAssocID="{111F9474-0F34-461B-9ACA-A03F716BC020}" presName="spacer" presStyleCnt="0"/>
      <dgm:spPr/>
    </dgm:pt>
    <dgm:pt modelId="{E319CA5F-F366-4CEC-8014-7FFE5B951508}" type="pres">
      <dgm:prSet presAssocID="{86A69571-D594-4BA1-B6AE-F72D3B829317}" presName="parentText" presStyleLbl="node1" presStyleIdx="2" presStyleCnt="5">
        <dgm:presLayoutVars>
          <dgm:chMax val="0"/>
          <dgm:bulletEnabled val="1"/>
        </dgm:presLayoutVars>
      </dgm:prSet>
      <dgm:spPr/>
      <dgm:t>
        <a:bodyPr/>
        <a:lstStyle/>
        <a:p>
          <a:endParaRPr lang="es-ES"/>
        </a:p>
      </dgm:t>
    </dgm:pt>
    <dgm:pt modelId="{121CB896-56A0-4788-B956-070F03A9A5C7}" type="pres">
      <dgm:prSet presAssocID="{FAF529C4-0A0A-4BC5-BD27-3A49247DD298}" presName="spacer" presStyleCnt="0"/>
      <dgm:spPr/>
    </dgm:pt>
    <dgm:pt modelId="{D9F68F76-BF82-4AD6-BE95-9388CC86EC15}" type="pres">
      <dgm:prSet presAssocID="{B348AFEC-AE12-4F8D-ACE7-220621D66547}" presName="parentText" presStyleLbl="node1" presStyleIdx="3" presStyleCnt="5">
        <dgm:presLayoutVars>
          <dgm:chMax val="0"/>
          <dgm:bulletEnabled val="1"/>
        </dgm:presLayoutVars>
      </dgm:prSet>
      <dgm:spPr/>
      <dgm:t>
        <a:bodyPr/>
        <a:lstStyle/>
        <a:p>
          <a:endParaRPr lang="es-ES"/>
        </a:p>
      </dgm:t>
    </dgm:pt>
    <dgm:pt modelId="{B05E4390-8F70-4D2F-8A4E-2A745FE9803B}" type="pres">
      <dgm:prSet presAssocID="{6DDCA203-D13C-4EC5-93DD-146A8B4C68B3}" presName="spacer" presStyleCnt="0"/>
      <dgm:spPr/>
    </dgm:pt>
    <dgm:pt modelId="{96C19412-F15E-4428-9FF6-39DB10D08DA1}" type="pres">
      <dgm:prSet presAssocID="{F72699B8-B42E-4130-A2BE-3A84C0C22C23}" presName="parentText" presStyleLbl="node1" presStyleIdx="4" presStyleCnt="5">
        <dgm:presLayoutVars>
          <dgm:chMax val="0"/>
          <dgm:bulletEnabled val="1"/>
        </dgm:presLayoutVars>
      </dgm:prSet>
      <dgm:spPr/>
      <dgm:t>
        <a:bodyPr/>
        <a:lstStyle/>
        <a:p>
          <a:endParaRPr lang="es-ES"/>
        </a:p>
      </dgm:t>
    </dgm:pt>
  </dgm:ptLst>
  <dgm:cxnLst>
    <dgm:cxn modelId="{9BA21CDB-3852-487D-B8BC-B6434002AC96}" type="presOf" srcId="{2577C4D3-6EF2-4668-82C8-6A1C67929CCC}" destId="{53A779BF-FE2A-4A77-BF31-44599EB7FFBA}" srcOrd="0" destOrd="0" presId="urn:microsoft.com/office/officeart/2005/8/layout/vList2"/>
    <dgm:cxn modelId="{9E2AF1CD-3C09-40E5-B785-A3D7C4A6E7E9}" type="presOf" srcId="{F72699B8-B42E-4130-A2BE-3A84C0C22C23}" destId="{96C19412-F15E-4428-9FF6-39DB10D08DA1}" srcOrd="0" destOrd="0" presId="urn:microsoft.com/office/officeart/2005/8/layout/vList2"/>
    <dgm:cxn modelId="{9C73C9D0-033F-4952-A5BE-12E81E2108E6}" type="presOf" srcId="{14402A28-FEC4-4B6D-A966-2E17BC25BEA8}" destId="{446B8372-6E79-4992-92D8-14955B0D7DCD}" srcOrd="0" destOrd="0" presId="urn:microsoft.com/office/officeart/2005/8/layout/vList2"/>
    <dgm:cxn modelId="{82F16BA8-CC0D-4A2F-84AC-E0609A8594B8}" srcId="{2577C4D3-6EF2-4668-82C8-6A1C67929CCC}" destId="{86A69571-D594-4BA1-B6AE-F72D3B829317}" srcOrd="2" destOrd="0" parTransId="{DE720957-2473-4BE3-BDC5-5FF416120BB0}" sibTransId="{FAF529C4-0A0A-4BC5-BD27-3A49247DD298}"/>
    <dgm:cxn modelId="{4D5FE66D-F05A-443F-986D-4132500F8BDE}" type="presOf" srcId="{3B215DA5-9B07-49DF-876E-AD218DBDE610}" destId="{25172722-6C0F-48F2-B235-E63E14A4B6A3}" srcOrd="0" destOrd="0" presId="urn:microsoft.com/office/officeart/2005/8/layout/vList2"/>
    <dgm:cxn modelId="{5E026465-E75C-41C2-8E00-1C3770582BB9}" srcId="{2577C4D3-6EF2-4668-82C8-6A1C67929CCC}" destId="{F72699B8-B42E-4130-A2BE-3A84C0C22C23}" srcOrd="4" destOrd="0" parTransId="{785EDD3D-39B5-4CFA-B53B-9AF98F08496B}" sibTransId="{78252467-4E8D-4EB0-B688-DE39D11839AD}"/>
    <dgm:cxn modelId="{D4D42CB8-A206-4D6A-A2D3-319CC8443BD0}" srcId="{2577C4D3-6EF2-4668-82C8-6A1C67929CCC}" destId="{14402A28-FEC4-4B6D-A966-2E17BC25BEA8}" srcOrd="1" destOrd="0" parTransId="{77E9CB2D-6233-4134-93EC-0E67EC386048}" sibTransId="{111F9474-0F34-461B-9ACA-A03F716BC020}"/>
    <dgm:cxn modelId="{3A9FF963-3387-4DE1-B56F-5ED8C186642F}" type="presOf" srcId="{86A69571-D594-4BA1-B6AE-F72D3B829317}" destId="{E319CA5F-F366-4CEC-8014-7FFE5B951508}" srcOrd="0" destOrd="0" presId="urn:microsoft.com/office/officeart/2005/8/layout/vList2"/>
    <dgm:cxn modelId="{1117C2FF-3BCF-43A6-9A36-F7778889F850}" type="presOf" srcId="{B348AFEC-AE12-4F8D-ACE7-220621D66547}" destId="{D9F68F76-BF82-4AD6-BE95-9388CC86EC15}" srcOrd="0" destOrd="0" presId="urn:microsoft.com/office/officeart/2005/8/layout/vList2"/>
    <dgm:cxn modelId="{B1E90899-F771-495E-A492-AF66A7C48DD6}" srcId="{2577C4D3-6EF2-4668-82C8-6A1C67929CCC}" destId="{B348AFEC-AE12-4F8D-ACE7-220621D66547}" srcOrd="3" destOrd="0" parTransId="{16DA216E-4685-4CBF-BA6F-2A4EF9DCFA59}" sibTransId="{6DDCA203-D13C-4EC5-93DD-146A8B4C68B3}"/>
    <dgm:cxn modelId="{4EA907DB-9531-4558-B30B-F05593F27BFB}" srcId="{2577C4D3-6EF2-4668-82C8-6A1C67929CCC}" destId="{3B215DA5-9B07-49DF-876E-AD218DBDE610}" srcOrd="0" destOrd="0" parTransId="{A17359FF-7589-4DF5-A9ED-56F3DF045581}" sibTransId="{B97366DC-EDE4-47C4-A1B9-F0250D032DF4}"/>
    <dgm:cxn modelId="{592E7368-E4F8-47C8-86FE-9DA6DB78F279}" type="presParOf" srcId="{53A779BF-FE2A-4A77-BF31-44599EB7FFBA}" destId="{25172722-6C0F-48F2-B235-E63E14A4B6A3}" srcOrd="0" destOrd="0" presId="urn:microsoft.com/office/officeart/2005/8/layout/vList2"/>
    <dgm:cxn modelId="{30BFEB4A-3775-461C-8E95-1A53E1293A81}" type="presParOf" srcId="{53A779BF-FE2A-4A77-BF31-44599EB7FFBA}" destId="{202BA680-194E-424D-A131-BD39C12429DE}" srcOrd="1" destOrd="0" presId="urn:microsoft.com/office/officeart/2005/8/layout/vList2"/>
    <dgm:cxn modelId="{B870C2E7-2682-409B-933D-AB4C5BB1AE58}" type="presParOf" srcId="{53A779BF-FE2A-4A77-BF31-44599EB7FFBA}" destId="{446B8372-6E79-4992-92D8-14955B0D7DCD}" srcOrd="2" destOrd="0" presId="urn:microsoft.com/office/officeart/2005/8/layout/vList2"/>
    <dgm:cxn modelId="{32EDDD7D-BD12-45DF-970C-F664203B6894}" type="presParOf" srcId="{53A779BF-FE2A-4A77-BF31-44599EB7FFBA}" destId="{1CD1C11D-75F6-4E72-A590-C820FB02CCE8}" srcOrd="3" destOrd="0" presId="urn:microsoft.com/office/officeart/2005/8/layout/vList2"/>
    <dgm:cxn modelId="{2E9E6CAF-9204-40DE-B173-A2F536356252}" type="presParOf" srcId="{53A779BF-FE2A-4A77-BF31-44599EB7FFBA}" destId="{E319CA5F-F366-4CEC-8014-7FFE5B951508}" srcOrd="4" destOrd="0" presId="urn:microsoft.com/office/officeart/2005/8/layout/vList2"/>
    <dgm:cxn modelId="{FA8CB80C-293E-4F69-A883-74CE1CEF8C95}" type="presParOf" srcId="{53A779BF-FE2A-4A77-BF31-44599EB7FFBA}" destId="{121CB896-56A0-4788-B956-070F03A9A5C7}" srcOrd="5" destOrd="0" presId="urn:microsoft.com/office/officeart/2005/8/layout/vList2"/>
    <dgm:cxn modelId="{21A73FCB-41C5-46E2-B294-D53608784750}" type="presParOf" srcId="{53A779BF-FE2A-4A77-BF31-44599EB7FFBA}" destId="{D9F68F76-BF82-4AD6-BE95-9388CC86EC15}" srcOrd="6" destOrd="0" presId="urn:microsoft.com/office/officeart/2005/8/layout/vList2"/>
    <dgm:cxn modelId="{15D1AB78-9BCF-4602-A946-894C2F7CA244}" type="presParOf" srcId="{53A779BF-FE2A-4A77-BF31-44599EB7FFBA}" destId="{B05E4390-8F70-4D2F-8A4E-2A745FE9803B}" srcOrd="7" destOrd="0" presId="urn:microsoft.com/office/officeart/2005/8/layout/vList2"/>
    <dgm:cxn modelId="{3796289B-60A2-4E8B-A832-E479167BE869}" type="presParOf" srcId="{53A779BF-FE2A-4A77-BF31-44599EB7FFBA}" destId="{96C19412-F15E-4428-9FF6-39DB10D08DA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7DDB68-4CE4-414A-941C-2C8EBFE85B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2EAC15-1F91-47E4-9A62-8F8EDA3E2D29}">
      <dgm:prSet/>
      <dgm:spPr/>
      <dgm:t>
        <a:bodyPr/>
        <a:lstStyle/>
        <a:p>
          <a:r>
            <a:rPr lang="es-ES"/>
            <a:t>8.- Reconocer y valorar el uso indebido de las falacias.</a:t>
          </a:r>
        </a:p>
      </dgm:t>
    </dgm:pt>
    <dgm:pt modelId="{465C7236-F934-4147-BD9A-153B545C320E}" type="parTrans" cxnId="{676B24B1-B84F-4DAA-96EB-DFA27DE4E359}">
      <dgm:prSet/>
      <dgm:spPr/>
      <dgm:t>
        <a:bodyPr/>
        <a:lstStyle/>
        <a:p>
          <a:endParaRPr lang="en-US"/>
        </a:p>
      </dgm:t>
    </dgm:pt>
    <dgm:pt modelId="{13A01F02-CDE7-4DA6-8AB6-61157C06899A}" type="sibTrans" cxnId="{676B24B1-B84F-4DAA-96EB-DFA27DE4E359}">
      <dgm:prSet/>
      <dgm:spPr/>
      <dgm:t>
        <a:bodyPr/>
        <a:lstStyle/>
        <a:p>
          <a:endParaRPr lang="en-US"/>
        </a:p>
      </dgm:t>
    </dgm:pt>
    <dgm:pt modelId="{5BA51959-188D-4200-911F-12EC87DA15D2}">
      <dgm:prSet/>
      <dgm:spPr/>
      <dgm:t>
        <a:bodyPr/>
        <a:lstStyle/>
        <a:p>
          <a:r>
            <a:rPr lang="es-ES" dirty="0"/>
            <a:t>9.- Consensuar textos para el tratamiento de la oratoria desde sus orígenes hasta la fecha. </a:t>
          </a:r>
        </a:p>
      </dgm:t>
    </dgm:pt>
    <dgm:pt modelId="{E360BB29-C619-44CA-9D61-7E794A6DF41C}" type="parTrans" cxnId="{A404FCAB-7AC2-44E8-8B70-250B86806458}">
      <dgm:prSet/>
      <dgm:spPr/>
      <dgm:t>
        <a:bodyPr/>
        <a:lstStyle/>
        <a:p>
          <a:endParaRPr lang="en-US"/>
        </a:p>
      </dgm:t>
    </dgm:pt>
    <dgm:pt modelId="{4FA6CC3A-4291-4635-AD8C-226B2001A310}" type="sibTrans" cxnId="{A404FCAB-7AC2-44E8-8B70-250B86806458}">
      <dgm:prSet/>
      <dgm:spPr/>
      <dgm:t>
        <a:bodyPr/>
        <a:lstStyle/>
        <a:p>
          <a:endParaRPr lang="en-US"/>
        </a:p>
      </dgm:t>
    </dgm:pt>
    <dgm:pt modelId="{A700D6D9-D010-4A3F-8079-5256E2AAE3E1}">
      <dgm:prSet/>
      <dgm:spPr/>
      <dgm:t>
        <a:bodyPr/>
        <a:lstStyle/>
        <a:p>
          <a:r>
            <a:rPr lang="es-ES" dirty="0"/>
            <a:t>10.- Promover estrategias para que los debates trasciendan el ámbito académico de aprendizaje, buscando un impacto social de la actividad. </a:t>
          </a:r>
        </a:p>
      </dgm:t>
    </dgm:pt>
    <dgm:pt modelId="{B0F28473-27E5-4A11-8DBD-C19E0AD1955C}" type="parTrans" cxnId="{E8358E77-53E5-41F2-92BC-3115CD031CF8}">
      <dgm:prSet/>
      <dgm:spPr/>
      <dgm:t>
        <a:bodyPr/>
        <a:lstStyle/>
        <a:p>
          <a:endParaRPr lang="en-US"/>
        </a:p>
      </dgm:t>
    </dgm:pt>
    <dgm:pt modelId="{832006EF-FDF2-4366-B02F-1A1DCB2547DC}" type="sibTrans" cxnId="{E8358E77-53E5-41F2-92BC-3115CD031CF8}">
      <dgm:prSet/>
      <dgm:spPr/>
      <dgm:t>
        <a:bodyPr/>
        <a:lstStyle/>
        <a:p>
          <a:endParaRPr lang="en-US"/>
        </a:p>
      </dgm:t>
    </dgm:pt>
    <dgm:pt modelId="{21E37367-4C4F-45E4-B471-83E3E5DCAC7B}">
      <dgm:prSet/>
      <dgm:spPr/>
      <dgm:t>
        <a:bodyPr/>
        <a:lstStyle/>
        <a:p>
          <a:r>
            <a:rPr lang="es-ES"/>
            <a:t>11.- Utilizar las diferentes fuentes de información que les ofrece la Biblioteca Escolar e Internet.</a:t>
          </a:r>
        </a:p>
      </dgm:t>
    </dgm:pt>
    <dgm:pt modelId="{57F4629F-9964-4AB0-84CC-74E0DC67F9C9}" type="parTrans" cxnId="{D063AE60-90F3-4804-B393-350176F110B2}">
      <dgm:prSet/>
      <dgm:spPr/>
      <dgm:t>
        <a:bodyPr/>
        <a:lstStyle/>
        <a:p>
          <a:endParaRPr lang="en-US"/>
        </a:p>
      </dgm:t>
    </dgm:pt>
    <dgm:pt modelId="{4EB96227-6B8F-44CD-BC85-8A7C982F1C3B}" type="sibTrans" cxnId="{D063AE60-90F3-4804-B393-350176F110B2}">
      <dgm:prSet/>
      <dgm:spPr/>
      <dgm:t>
        <a:bodyPr/>
        <a:lstStyle/>
        <a:p>
          <a:endParaRPr lang="en-US"/>
        </a:p>
      </dgm:t>
    </dgm:pt>
    <dgm:pt modelId="{FF4DC67B-925D-4061-9084-3F12AB9E2AFB}" type="pres">
      <dgm:prSet presAssocID="{557DDB68-4CE4-414A-941C-2C8EBFE85B3D}" presName="linear" presStyleCnt="0">
        <dgm:presLayoutVars>
          <dgm:animLvl val="lvl"/>
          <dgm:resizeHandles val="exact"/>
        </dgm:presLayoutVars>
      </dgm:prSet>
      <dgm:spPr/>
      <dgm:t>
        <a:bodyPr/>
        <a:lstStyle/>
        <a:p>
          <a:endParaRPr lang="es-ES"/>
        </a:p>
      </dgm:t>
    </dgm:pt>
    <dgm:pt modelId="{510B4341-8C8C-4C60-9116-7E6D0E73BE06}" type="pres">
      <dgm:prSet presAssocID="{DD2EAC15-1F91-47E4-9A62-8F8EDA3E2D29}" presName="parentText" presStyleLbl="node1" presStyleIdx="0" presStyleCnt="4">
        <dgm:presLayoutVars>
          <dgm:chMax val="0"/>
          <dgm:bulletEnabled val="1"/>
        </dgm:presLayoutVars>
      </dgm:prSet>
      <dgm:spPr/>
      <dgm:t>
        <a:bodyPr/>
        <a:lstStyle/>
        <a:p>
          <a:endParaRPr lang="es-ES"/>
        </a:p>
      </dgm:t>
    </dgm:pt>
    <dgm:pt modelId="{2FF55215-C172-4671-8A5A-BCF7B78DA44C}" type="pres">
      <dgm:prSet presAssocID="{13A01F02-CDE7-4DA6-8AB6-61157C06899A}" presName="spacer" presStyleCnt="0"/>
      <dgm:spPr/>
    </dgm:pt>
    <dgm:pt modelId="{6BE1C4FF-CD20-4D88-AB8E-042C8FEE64F0}" type="pres">
      <dgm:prSet presAssocID="{5BA51959-188D-4200-911F-12EC87DA15D2}" presName="parentText" presStyleLbl="node1" presStyleIdx="1" presStyleCnt="4" custLinFactNeighborY="3526">
        <dgm:presLayoutVars>
          <dgm:chMax val="0"/>
          <dgm:bulletEnabled val="1"/>
        </dgm:presLayoutVars>
      </dgm:prSet>
      <dgm:spPr/>
      <dgm:t>
        <a:bodyPr/>
        <a:lstStyle/>
        <a:p>
          <a:endParaRPr lang="es-ES"/>
        </a:p>
      </dgm:t>
    </dgm:pt>
    <dgm:pt modelId="{6D22F3C5-A39A-4306-928C-EA4DC076F1CE}" type="pres">
      <dgm:prSet presAssocID="{4FA6CC3A-4291-4635-AD8C-226B2001A310}" presName="spacer" presStyleCnt="0"/>
      <dgm:spPr/>
    </dgm:pt>
    <dgm:pt modelId="{FF22131F-33E5-4215-808E-58EF62710D96}" type="pres">
      <dgm:prSet presAssocID="{A700D6D9-D010-4A3F-8079-5256E2AAE3E1}" presName="parentText" presStyleLbl="node1" presStyleIdx="2" presStyleCnt="4">
        <dgm:presLayoutVars>
          <dgm:chMax val="0"/>
          <dgm:bulletEnabled val="1"/>
        </dgm:presLayoutVars>
      </dgm:prSet>
      <dgm:spPr/>
      <dgm:t>
        <a:bodyPr/>
        <a:lstStyle/>
        <a:p>
          <a:endParaRPr lang="es-ES"/>
        </a:p>
      </dgm:t>
    </dgm:pt>
    <dgm:pt modelId="{094F0D5B-B710-4E04-ABBE-B1FAF1AE33BD}" type="pres">
      <dgm:prSet presAssocID="{832006EF-FDF2-4366-B02F-1A1DCB2547DC}" presName="spacer" presStyleCnt="0"/>
      <dgm:spPr/>
    </dgm:pt>
    <dgm:pt modelId="{16E81EA2-76B2-4F51-B242-F4845367734F}" type="pres">
      <dgm:prSet presAssocID="{21E37367-4C4F-45E4-B471-83E3E5DCAC7B}" presName="parentText" presStyleLbl="node1" presStyleIdx="3" presStyleCnt="4">
        <dgm:presLayoutVars>
          <dgm:chMax val="0"/>
          <dgm:bulletEnabled val="1"/>
        </dgm:presLayoutVars>
      </dgm:prSet>
      <dgm:spPr/>
      <dgm:t>
        <a:bodyPr/>
        <a:lstStyle/>
        <a:p>
          <a:endParaRPr lang="es-ES"/>
        </a:p>
      </dgm:t>
    </dgm:pt>
  </dgm:ptLst>
  <dgm:cxnLst>
    <dgm:cxn modelId="{A404FCAB-7AC2-44E8-8B70-250B86806458}" srcId="{557DDB68-4CE4-414A-941C-2C8EBFE85B3D}" destId="{5BA51959-188D-4200-911F-12EC87DA15D2}" srcOrd="1" destOrd="0" parTransId="{E360BB29-C619-44CA-9D61-7E794A6DF41C}" sibTransId="{4FA6CC3A-4291-4635-AD8C-226B2001A310}"/>
    <dgm:cxn modelId="{CA631B00-6AC1-4EDE-9313-1DE25A7D0A8B}" type="presOf" srcId="{5BA51959-188D-4200-911F-12EC87DA15D2}" destId="{6BE1C4FF-CD20-4D88-AB8E-042C8FEE64F0}" srcOrd="0" destOrd="0" presId="urn:microsoft.com/office/officeart/2005/8/layout/vList2"/>
    <dgm:cxn modelId="{D063AE60-90F3-4804-B393-350176F110B2}" srcId="{557DDB68-4CE4-414A-941C-2C8EBFE85B3D}" destId="{21E37367-4C4F-45E4-B471-83E3E5DCAC7B}" srcOrd="3" destOrd="0" parTransId="{57F4629F-9964-4AB0-84CC-74E0DC67F9C9}" sibTransId="{4EB96227-6B8F-44CD-BC85-8A7C982F1C3B}"/>
    <dgm:cxn modelId="{676B24B1-B84F-4DAA-96EB-DFA27DE4E359}" srcId="{557DDB68-4CE4-414A-941C-2C8EBFE85B3D}" destId="{DD2EAC15-1F91-47E4-9A62-8F8EDA3E2D29}" srcOrd="0" destOrd="0" parTransId="{465C7236-F934-4147-BD9A-153B545C320E}" sibTransId="{13A01F02-CDE7-4DA6-8AB6-61157C06899A}"/>
    <dgm:cxn modelId="{721BDE88-7135-416D-92C4-AD2AA2B2A8F7}" type="presOf" srcId="{557DDB68-4CE4-414A-941C-2C8EBFE85B3D}" destId="{FF4DC67B-925D-4061-9084-3F12AB9E2AFB}" srcOrd="0" destOrd="0" presId="urn:microsoft.com/office/officeart/2005/8/layout/vList2"/>
    <dgm:cxn modelId="{E8358E77-53E5-41F2-92BC-3115CD031CF8}" srcId="{557DDB68-4CE4-414A-941C-2C8EBFE85B3D}" destId="{A700D6D9-D010-4A3F-8079-5256E2AAE3E1}" srcOrd="2" destOrd="0" parTransId="{B0F28473-27E5-4A11-8DBD-C19E0AD1955C}" sibTransId="{832006EF-FDF2-4366-B02F-1A1DCB2547DC}"/>
    <dgm:cxn modelId="{992E1FA3-B5E5-4C50-ACCF-CAAA49D287CF}" type="presOf" srcId="{21E37367-4C4F-45E4-B471-83E3E5DCAC7B}" destId="{16E81EA2-76B2-4F51-B242-F4845367734F}" srcOrd="0" destOrd="0" presId="urn:microsoft.com/office/officeart/2005/8/layout/vList2"/>
    <dgm:cxn modelId="{89D8D207-B732-4179-8894-783AC8368A14}" type="presOf" srcId="{A700D6D9-D010-4A3F-8079-5256E2AAE3E1}" destId="{FF22131F-33E5-4215-808E-58EF62710D96}" srcOrd="0" destOrd="0" presId="urn:microsoft.com/office/officeart/2005/8/layout/vList2"/>
    <dgm:cxn modelId="{0E8E8796-E3D4-4596-B134-C14D35CC6CF9}" type="presOf" srcId="{DD2EAC15-1F91-47E4-9A62-8F8EDA3E2D29}" destId="{510B4341-8C8C-4C60-9116-7E6D0E73BE06}" srcOrd="0" destOrd="0" presId="urn:microsoft.com/office/officeart/2005/8/layout/vList2"/>
    <dgm:cxn modelId="{C8F5DE61-5E9E-4E45-9148-2D15A36FCB05}" type="presParOf" srcId="{FF4DC67B-925D-4061-9084-3F12AB9E2AFB}" destId="{510B4341-8C8C-4C60-9116-7E6D0E73BE06}" srcOrd="0" destOrd="0" presId="urn:microsoft.com/office/officeart/2005/8/layout/vList2"/>
    <dgm:cxn modelId="{516BC328-599C-4896-AFA9-D936881EF48B}" type="presParOf" srcId="{FF4DC67B-925D-4061-9084-3F12AB9E2AFB}" destId="{2FF55215-C172-4671-8A5A-BCF7B78DA44C}" srcOrd="1" destOrd="0" presId="urn:microsoft.com/office/officeart/2005/8/layout/vList2"/>
    <dgm:cxn modelId="{374A8797-8496-4D8C-99EE-5B3508F8D8E6}" type="presParOf" srcId="{FF4DC67B-925D-4061-9084-3F12AB9E2AFB}" destId="{6BE1C4FF-CD20-4D88-AB8E-042C8FEE64F0}" srcOrd="2" destOrd="0" presId="urn:microsoft.com/office/officeart/2005/8/layout/vList2"/>
    <dgm:cxn modelId="{DE484D82-13DD-4490-9E74-B2C9C6F5D53E}" type="presParOf" srcId="{FF4DC67B-925D-4061-9084-3F12AB9E2AFB}" destId="{6D22F3C5-A39A-4306-928C-EA4DC076F1CE}" srcOrd="3" destOrd="0" presId="urn:microsoft.com/office/officeart/2005/8/layout/vList2"/>
    <dgm:cxn modelId="{39924202-1C2D-4120-8470-2ED0A2D943C7}" type="presParOf" srcId="{FF4DC67B-925D-4061-9084-3F12AB9E2AFB}" destId="{FF22131F-33E5-4215-808E-58EF62710D96}" srcOrd="4" destOrd="0" presId="urn:microsoft.com/office/officeart/2005/8/layout/vList2"/>
    <dgm:cxn modelId="{48A468BF-27F5-4E77-BD94-A2A10421EE5E}" type="presParOf" srcId="{FF4DC67B-925D-4061-9084-3F12AB9E2AFB}" destId="{094F0D5B-B710-4E04-ABBE-B1FAF1AE33BD}" srcOrd="5" destOrd="0" presId="urn:microsoft.com/office/officeart/2005/8/layout/vList2"/>
    <dgm:cxn modelId="{CC92F053-85A4-4F75-9148-A2C9A3E1B1B4}" type="presParOf" srcId="{FF4DC67B-925D-4061-9084-3F12AB9E2AFB}" destId="{16E81EA2-76B2-4F51-B242-F4845367734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9BDE5-62C3-4ED6-ADF4-1805C8147B79}">
      <dsp:nvSpPr>
        <dsp:cNvPr id="0" name=""/>
        <dsp:cNvSpPr/>
      </dsp:nvSpPr>
      <dsp:spPr>
        <a:xfrm>
          <a:off x="0" y="399302"/>
          <a:ext cx="7560840" cy="148407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a:t>El </a:t>
          </a:r>
          <a:r>
            <a:rPr lang="es-ES" sz="2200" b="1" kern="1200"/>
            <a:t>trabajo en equipo</a:t>
          </a:r>
          <a:r>
            <a:rPr lang="es-ES" sz="2200" kern="1200"/>
            <a:t> posibilita la discusión razonada y amistosa,  la confrontación de distintos puntos de vista y distintas formas de pensar</a:t>
          </a:r>
        </a:p>
      </dsp:txBody>
      <dsp:txXfrm>
        <a:off x="72446" y="471748"/>
        <a:ext cx="7415948" cy="1339179"/>
      </dsp:txXfrm>
    </dsp:sp>
    <dsp:sp modelId="{603F434E-D6B6-44F1-AA90-8A23B67F997B}">
      <dsp:nvSpPr>
        <dsp:cNvPr id="0" name=""/>
        <dsp:cNvSpPr/>
      </dsp:nvSpPr>
      <dsp:spPr>
        <a:xfrm>
          <a:off x="0" y="1946734"/>
          <a:ext cx="7560840" cy="148407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b="1" kern="1200"/>
            <a:t>Pensamiento crítico</a:t>
          </a:r>
          <a:r>
            <a:rPr lang="es-ES" sz="2200" kern="1200"/>
            <a:t>: proceso mediante el cual se usa el </a:t>
          </a:r>
          <a:r>
            <a:rPr lang="es-ES" sz="2200" b="1" kern="1200"/>
            <a:t>conocimiento</a:t>
          </a:r>
          <a:r>
            <a:rPr lang="es-ES" sz="2200" kern="1200"/>
            <a:t> y </a:t>
          </a:r>
          <a:r>
            <a:rPr lang="es-ES" sz="2200" b="1" kern="1200"/>
            <a:t>la inteligencia </a:t>
          </a:r>
          <a:r>
            <a:rPr lang="es-ES" sz="2200" kern="1200"/>
            <a:t>para llegar de forma efectiva a la postura más razonable y justificada sobre un tema, sin dar por válidos razonamientos que no lo son. </a:t>
          </a:r>
        </a:p>
      </dsp:txBody>
      <dsp:txXfrm>
        <a:off x="72446" y="2019180"/>
        <a:ext cx="7415948" cy="1339179"/>
      </dsp:txXfrm>
    </dsp:sp>
    <dsp:sp modelId="{EEB79FFD-B31E-448D-A8B3-EDA444A3F3B0}">
      <dsp:nvSpPr>
        <dsp:cNvPr id="0" name=""/>
        <dsp:cNvSpPr/>
      </dsp:nvSpPr>
      <dsp:spPr>
        <a:xfrm>
          <a:off x="0" y="3494166"/>
          <a:ext cx="7560840" cy="148407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a:t>Si queremos que nuestros jóvenes aprendan pensamiento crítico no basta con contarles qué es, hace falta encontrar una actividad como el debate en la que puedan ponerlo en práctica. </a:t>
          </a:r>
        </a:p>
      </dsp:txBody>
      <dsp:txXfrm>
        <a:off x="72446" y="3566612"/>
        <a:ext cx="7415948" cy="1339179"/>
      </dsp:txXfrm>
    </dsp:sp>
    <dsp:sp modelId="{D952B6FD-F450-40BB-B01E-B4B929196A7B}">
      <dsp:nvSpPr>
        <dsp:cNvPr id="0" name=""/>
        <dsp:cNvSpPr/>
      </dsp:nvSpPr>
      <dsp:spPr>
        <a:xfrm>
          <a:off x="0" y="5041598"/>
          <a:ext cx="7560840" cy="148407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a:t>Benjamin Franklin dijo una vez “Dime y lo olvido, enséñame y lo recuerdo, involúcrame y lo aprendo”. </a:t>
          </a:r>
        </a:p>
      </dsp:txBody>
      <dsp:txXfrm>
        <a:off x="72446" y="5114044"/>
        <a:ext cx="7415948" cy="13391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64EF5-62DD-46E8-B6DF-9BBA01AB268D}">
      <dsp:nvSpPr>
        <dsp:cNvPr id="0" name=""/>
        <dsp:cNvSpPr/>
      </dsp:nvSpPr>
      <dsp:spPr>
        <a:xfrm>
          <a:off x="0" y="9258"/>
          <a:ext cx="7776864" cy="114678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sz="1700" kern="1200" dirty="0"/>
            <a:t>1.- Desarrollar las habilidades oratorias del alumnado: resulta fundamental en la presentación de la idea, la claridad con la que ésta es expuesta y presentada. </a:t>
          </a:r>
        </a:p>
      </dsp:txBody>
      <dsp:txXfrm>
        <a:off x="55981" y="65239"/>
        <a:ext cx="7664902" cy="1034820"/>
      </dsp:txXfrm>
    </dsp:sp>
    <dsp:sp modelId="{BF905D88-FE96-4F93-A77D-CBD57BBF322A}">
      <dsp:nvSpPr>
        <dsp:cNvPr id="0" name=""/>
        <dsp:cNvSpPr/>
      </dsp:nvSpPr>
      <dsp:spPr>
        <a:xfrm>
          <a:off x="0" y="1205001"/>
          <a:ext cx="7776864" cy="114678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sz="1700" kern="1200" dirty="0"/>
            <a:t>La forma en que la información se presente tiene una importante cabida en el debate puesto que, en gran parte, permitirá que las ideas puedan ser entendidas por jueces y auditorios para así ser adecuadamente valoradas. </a:t>
          </a:r>
        </a:p>
      </dsp:txBody>
      <dsp:txXfrm>
        <a:off x="55981" y="1260982"/>
        <a:ext cx="7664902" cy="1034820"/>
      </dsp:txXfrm>
    </dsp:sp>
    <dsp:sp modelId="{9E199412-8049-402A-BA05-B50B497EAF8A}">
      <dsp:nvSpPr>
        <dsp:cNvPr id="0" name=""/>
        <dsp:cNvSpPr/>
      </dsp:nvSpPr>
      <dsp:spPr>
        <a:xfrm>
          <a:off x="0" y="2400744"/>
          <a:ext cx="7776864" cy="114678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sz="1700" kern="1200" dirty="0"/>
            <a:t>El debate ayuda a los estudiantes a desarrollar niveles de espontaneidad a la hora de hablar en público. La capacidad para hablar en público se desarrolla a través de la práctica y la repetición. Los estudiantes ganan la confianza de hablar en entornos antes intimidatorios al prepararse y aprender a hablar.</a:t>
          </a:r>
        </a:p>
      </dsp:txBody>
      <dsp:txXfrm>
        <a:off x="55981" y="2456725"/>
        <a:ext cx="7664902" cy="1034820"/>
      </dsp:txXfrm>
    </dsp:sp>
    <dsp:sp modelId="{7314C98E-F393-4423-84E2-A7283411A13A}">
      <dsp:nvSpPr>
        <dsp:cNvPr id="0" name=""/>
        <dsp:cNvSpPr/>
      </dsp:nvSpPr>
      <dsp:spPr>
        <a:xfrm>
          <a:off x="0" y="3596486"/>
          <a:ext cx="7776864" cy="114678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S" sz="1700" kern="1200" dirty="0"/>
            <a:t>Consolidar diferentes habilidades de comunicación no sólo para expresar opiniones, sino también para escucharlas.</a:t>
          </a:r>
        </a:p>
      </dsp:txBody>
      <dsp:txXfrm>
        <a:off x="55981" y="3652467"/>
        <a:ext cx="7664902" cy="1034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D8C88-77F4-4B5A-BD65-81402B20A891}">
      <dsp:nvSpPr>
        <dsp:cNvPr id="0" name=""/>
        <dsp:cNvSpPr/>
      </dsp:nvSpPr>
      <dsp:spPr>
        <a:xfrm>
          <a:off x="0" y="38012"/>
          <a:ext cx="7416824" cy="131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a:t>2.- Mejorar la capacidad de análisis del alumnado: Los equipos debatientes se enfrentan a la necesidad de ser analíticos. Deberán analizar  aspectos como el contexto en el que se ubica el tema a debatir, analizando las problemáticas que dan origen a la situación, para después llegar a analizar también, una a una, los argumentos que presentará el equipo oponente. </a:t>
          </a:r>
        </a:p>
      </dsp:txBody>
      <dsp:txXfrm>
        <a:off x="63968" y="101980"/>
        <a:ext cx="7288888" cy="1182464"/>
      </dsp:txXfrm>
    </dsp:sp>
    <dsp:sp modelId="{310C9B38-BC97-46CE-ABB4-734183740944}">
      <dsp:nvSpPr>
        <dsp:cNvPr id="0" name=""/>
        <dsp:cNvSpPr/>
      </dsp:nvSpPr>
      <dsp:spPr>
        <a:xfrm>
          <a:off x="0" y="1420975"/>
          <a:ext cx="7416824" cy="131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a:t>Dotar al nuestro alumnado de herramientas de pensamiento crítico para defender ideas propias y analizar las opiniones propias y las de sus compañeros y compañeras. </a:t>
          </a:r>
        </a:p>
      </dsp:txBody>
      <dsp:txXfrm>
        <a:off x="63968" y="1484943"/>
        <a:ext cx="7288888" cy="1182464"/>
      </dsp:txXfrm>
    </dsp:sp>
    <dsp:sp modelId="{39611EDC-2A4C-4D45-9144-27DEB2DA2789}">
      <dsp:nvSpPr>
        <dsp:cNvPr id="0" name=""/>
        <dsp:cNvSpPr/>
      </dsp:nvSpPr>
      <dsp:spPr>
        <a:xfrm>
          <a:off x="0" y="2803952"/>
          <a:ext cx="7416824" cy="131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a:t>3.- Desarrollar las habilidades investigadoras del alumnado para presentar argumentos sólidos a favor o en contra del tema propuesto para el debate. También se fomenta la investigación después del debate, ya que se despierta el interés de los estudiantes hacia algunos de los temas en discusión.</a:t>
          </a:r>
        </a:p>
      </dsp:txBody>
      <dsp:txXfrm>
        <a:off x="63968" y="2867920"/>
        <a:ext cx="7288888" cy="1182464"/>
      </dsp:txXfrm>
    </dsp:sp>
    <dsp:sp modelId="{3682A8BA-CE42-47DD-902B-1C8AC416703A}">
      <dsp:nvSpPr>
        <dsp:cNvPr id="0" name=""/>
        <dsp:cNvSpPr/>
      </dsp:nvSpPr>
      <dsp:spPr>
        <a:xfrm>
          <a:off x="0" y="4186915"/>
          <a:ext cx="7416824" cy="131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a:t>Favorecer el aprendizaje activo de nuestro alumnado, al enseñarlos a aprender integrando la teoría y la práctica  </a:t>
          </a:r>
        </a:p>
      </dsp:txBody>
      <dsp:txXfrm>
        <a:off x="63968" y="4250883"/>
        <a:ext cx="7288888" cy="1182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72722-6C0F-48F2-B235-E63E14A4B6A3}">
      <dsp:nvSpPr>
        <dsp:cNvPr id="0" name=""/>
        <dsp:cNvSpPr/>
      </dsp:nvSpPr>
      <dsp:spPr>
        <a:xfrm>
          <a:off x="0" y="73759"/>
          <a:ext cx="7560840" cy="1085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a:t>4.- Desarrollar las habilidades argumentativas del alumnado a medida que aprenden a identificar los componentes principales de los argumentos, aprenden a identificar y comparar argumentos en función de su validez, al aprender a identificar y valorar las falacias y otros fallos en el razonamiento.</a:t>
          </a:r>
        </a:p>
      </dsp:txBody>
      <dsp:txXfrm>
        <a:off x="53002" y="126761"/>
        <a:ext cx="7454836" cy="979756"/>
      </dsp:txXfrm>
    </dsp:sp>
    <dsp:sp modelId="{446B8372-6E79-4992-92D8-14955B0D7DCD}">
      <dsp:nvSpPr>
        <dsp:cNvPr id="0" name=""/>
        <dsp:cNvSpPr/>
      </dsp:nvSpPr>
      <dsp:spPr>
        <a:xfrm>
          <a:off x="0" y="1205599"/>
          <a:ext cx="7560840" cy="1085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a:t>5.- Fomentar los valores del trabajo en equipo, respeto por el otro, tolerancia, conciencia sobre realidades actuales, conciencia social,  disciplina y compromiso.</a:t>
          </a:r>
        </a:p>
      </dsp:txBody>
      <dsp:txXfrm>
        <a:off x="53002" y="1258601"/>
        <a:ext cx="7454836" cy="979756"/>
      </dsp:txXfrm>
    </dsp:sp>
    <dsp:sp modelId="{E319CA5F-F366-4CEC-8014-7FFE5B951508}">
      <dsp:nvSpPr>
        <dsp:cNvPr id="0" name=""/>
        <dsp:cNvSpPr/>
      </dsp:nvSpPr>
      <dsp:spPr>
        <a:xfrm>
          <a:off x="0" y="2337439"/>
          <a:ext cx="7560840" cy="1085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a:t>6.- Desarrollar parte del currículo educativo a través de una metodología activa. </a:t>
          </a:r>
        </a:p>
      </dsp:txBody>
      <dsp:txXfrm>
        <a:off x="53002" y="2390441"/>
        <a:ext cx="7454836" cy="979756"/>
      </dsp:txXfrm>
    </dsp:sp>
    <dsp:sp modelId="{D9F68F76-BF82-4AD6-BE95-9388CC86EC15}">
      <dsp:nvSpPr>
        <dsp:cNvPr id="0" name=""/>
        <dsp:cNvSpPr/>
      </dsp:nvSpPr>
      <dsp:spPr>
        <a:xfrm>
          <a:off x="0" y="3469279"/>
          <a:ext cx="7560840" cy="1085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a:t>Consensuar criterios de evaluación del alumnado comunes para el área sociolingüística, integrados en el mapa curricular de cada asignatura y evaluados como parte del currículo de la materia.</a:t>
          </a:r>
        </a:p>
      </dsp:txBody>
      <dsp:txXfrm>
        <a:off x="53002" y="3522281"/>
        <a:ext cx="7454836" cy="979756"/>
      </dsp:txXfrm>
    </dsp:sp>
    <dsp:sp modelId="{96C19412-F15E-4428-9FF6-39DB10D08DA1}">
      <dsp:nvSpPr>
        <dsp:cNvPr id="0" name=""/>
        <dsp:cNvSpPr/>
      </dsp:nvSpPr>
      <dsp:spPr>
        <a:xfrm>
          <a:off x="0" y="4601119"/>
          <a:ext cx="7560840" cy="1085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a:t>7.- Introducir al alumnado en el conocimiento y uso de partículas significativas y recurrentes para el debate y exposiciones orales.</a:t>
          </a:r>
        </a:p>
      </dsp:txBody>
      <dsp:txXfrm>
        <a:off x="53002" y="4654121"/>
        <a:ext cx="7454836" cy="979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B4341-8C8C-4C60-9116-7E6D0E73BE06}">
      <dsp:nvSpPr>
        <dsp:cNvPr id="0" name=""/>
        <dsp:cNvSpPr/>
      </dsp:nvSpPr>
      <dsp:spPr>
        <a:xfrm>
          <a:off x="0" y="9870"/>
          <a:ext cx="7488832" cy="132721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a:t>8.- Reconocer y valorar el uso indebido de las falacias.</a:t>
          </a:r>
        </a:p>
      </dsp:txBody>
      <dsp:txXfrm>
        <a:off x="64789" y="74659"/>
        <a:ext cx="7359254" cy="1197640"/>
      </dsp:txXfrm>
    </dsp:sp>
    <dsp:sp modelId="{6BE1C4FF-CD20-4D88-AB8E-042C8FEE64F0}">
      <dsp:nvSpPr>
        <dsp:cNvPr id="0" name=""/>
        <dsp:cNvSpPr/>
      </dsp:nvSpPr>
      <dsp:spPr>
        <a:xfrm>
          <a:off x="0" y="1411627"/>
          <a:ext cx="7488832" cy="132721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a:t>9.- Consensuar textos para el tratamiento de la oratoria desde sus orígenes hasta la fecha. </a:t>
          </a:r>
        </a:p>
      </dsp:txBody>
      <dsp:txXfrm>
        <a:off x="64789" y="1476416"/>
        <a:ext cx="7359254" cy="1197640"/>
      </dsp:txXfrm>
    </dsp:sp>
    <dsp:sp modelId="{FF22131F-33E5-4215-808E-58EF62710D96}">
      <dsp:nvSpPr>
        <dsp:cNvPr id="0" name=""/>
        <dsp:cNvSpPr/>
      </dsp:nvSpPr>
      <dsp:spPr>
        <a:xfrm>
          <a:off x="0" y="2808308"/>
          <a:ext cx="7488832" cy="132721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a:t>10.- Promover estrategias para que los debates trasciendan el ámbito académico de aprendizaje, buscando un impacto social de la actividad. </a:t>
          </a:r>
        </a:p>
      </dsp:txBody>
      <dsp:txXfrm>
        <a:off x="64789" y="2873097"/>
        <a:ext cx="7359254" cy="1197640"/>
      </dsp:txXfrm>
    </dsp:sp>
    <dsp:sp modelId="{16E81EA2-76B2-4F51-B242-F4845367734F}">
      <dsp:nvSpPr>
        <dsp:cNvPr id="0" name=""/>
        <dsp:cNvSpPr/>
      </dsp:nvSpPr>
      <dsp:spPr>
        <a:xfrm>
          <a:off x="0" y="4207526"/>
          <a:ext cx="7488832" cy="132721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a:t>11.- Utilizar las diferentes fuentes de información que les ofrece la Biblioteca Escolar e Internet.</a:t>
          </a:r>
        </a:p>
      </dsp:txBody>
      <dsp:txXfrm>
        <a:off x="64789" y="4272315"/>
        <a:ext cx="7359254" cy="1197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C612DD-2E28-4787-9E28-9449BE22EDAD}" type="datetimeFigureOut">
              <a:rPr lang="es-ES" smtClean="0"/>
              <a:t>11/04/2018</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237363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C612DD-2E28-4787-9E28-9449BE22EDAD}" type="datetimeFigureOut">
              <a:rPr lang="es-ES" smtClean="0"/>
              <a:t>11/04/2018</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142639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C612DD-2E28-4787-9E28-9449BE22EDAD}" type="datetimeFigureOut">
              <a:rPr lang="es-ES" smtClean="0"/>
              <a:t>11/04/2018</a:t>
            </a:fld>
            <a:endParaRPr lang="es-ES"/>
          </a:p>
        </p:txBody>
      </p:sp>
      <p:sp>
        <p:nvSpPr>
          <p:cNvPr id="5" name="Footer Placeholder 4"/>
          <p:cNvSpPr>
            <a:spLocks noGrp="1"/>
          </p:cNvSpPr>
          <p:nvPr>
            <p:ph type="ftr" sz="quarter" idx="11"/>
          </p:nvPr>
        </p:nvSpPr>
        <p:spPr/>
        <p:txBody>
          <a:bodyPr/>
          <a:lstStyle/>
          <a:p>
            <a:endParaRPr lang="es-E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4BDA8D3-C0F5-44BD-B33F-603309AD3DB5}" type="slidenum">
              <a:rPr lang="es-ES" smtClean="0"/>
              <a:t>‹Nº›</a:t>
            </a:fld>
            <a:endParaRPr lang="es-E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25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EC612DD-2E28-4787-9E28-9449BE22EDAD}" type="datetimeFigureOut">
              <a:rPr lang="es-ES" smtClean="0"/>
              <a:t>11/04/2018</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4132651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EC612DD-2E28-4787-9E28-9449BE22EDAD}" type="datetimeFigureOut">
              <a:rPr lang="es-ES" smtClean="0"/>
              <a:t>11/04/2018</a:t>
            </a:fld>
            <a:endParaRPr lang="es-ES"/>
          </a:p>
        </p:txBody>
      </p:sp>
      <p:sp>
        <p:nvSpPr>
          <p:cNvPr id="6" name="Footer Placeholder 5"/>
          <p:cNvSpPr>
            <a:spLocks noGrp="1"/>
          </p:cNvSpPr>
          <p:nvPr>
            <p:ph type="ftr" sz="quarter" idx="11"/>
          </p:nvPr>
        </p:nvSpPr>
        <p:spPr/>
        <p:txBody>
          <a:bodyPr/>
          <a:lstStyle/>
          <a:p>
            <a:endParaRPr lang="es-E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4BDA8D3-C0F5-44BD-B33F-603309AD3DB5}" type="slidenum">
              <a:rPr lang="es-ES" smtClean="0"/>
              <a:t>‹Nº›</a:t>
            </a:fld>
            <a:endParaRPr lang="es-E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80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EC612DD-2E28-4787-9E28-9449BE22EDAD}" type="datetimeFigureOut">
              <a:rPr lang="es-ES" smtClean="0"/>
              <a:t>11/04/2018</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2121062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612DD-2E28-4787-9E28-9449BE22EDAD}" type="datetimeFigureOut">
              <a:rPr lang="es-ES" smtClean="0"/>
              <a:t>11/04/2018</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2865171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612DD-2E28-4787-9E28-9449BE22EDAD}" type="datetimeFigureOut">
              <a:rPr lang="es-ES" smtClean="0"/>
              <a:t>11/04/2018</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60918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C612DD-2E28-4787-9E28-9449BE22EDAD}" type="datetimeFigureOut">
              <a:rPr lang="es-ES" smtClean="0"/>
              <a:t>11/04/2018</a:t>
            </a:fld>
            <a:endParaRPr lang="es-ES"/>
          </a:p>
        </p:txBody>
      </p:sp>
      <p:sp>
        <p:nvSpPr>
          <p:cNvPr id="5" name="Footer Placeholder 4"/>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33098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C612DD-2E28-4787-9E28-9449BE22EDAD}" type="datetimeFigureOut">
              <a:rPr lang="es-ES" smtClean="0"/>
              <a:t>11/04/2018</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166660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C612DD-2E28-4787-9E28-9449BE22EDAD}" type="datetimeFigureOut">
              <a:rPr lang="es-ES" smtClean="0"/>
              <a:t>11/04/2018</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162069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C612DD-2E28-4787-9E28-9449BE22EDAD}" type="datetimeFigureOut">
              <a:rPr lang="es-ES" smtClean="0"/>
              <a:t>11/04/2018</a:t>
            </a:fld>
            <a:endParaRPr lang="es-ES"/>
          </a:p>
        </p:txBody>
      </p:sp>
      <p:sp>
        <p:nvSpPr>
          <p:cNvPr id="8" name="Footer Placeholder 7"/>
          <p:cNvSpPr>
            <a:spLocks noGrp="1"/>
          </p:cNvSpPr>
          <p:nvPr>
            <p:ph type="ftr" sz="quarter" idx="11"/>
          </p:nvPr>
        </p:nvSpPr>
        <p:spPr/>
        <p:txBody>
          <a:bodyPr/>
          <a:lstStyle/>
          <a:p>
            <a:endParaRPr lang="es-E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422844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C612DD-2E28-4787-9E28-9449BE22EDAD}" type="datetimeFigureOut">
              <a:rPr lang="es-ES" smtClean="0"/>
              <a:t>11/04/2018</a:t>
            </a:fld>
            <a:endParaRPr lang="es-ES"/>
          </a:p>
        </p:txBody>
      </p:sp>
      <p:sp>
        <p:nvSpPr>
          <p:cNvPr id="4" name="Footer Placeholder 3"/>
          <p:cNvSpPr>
            <a:spLocks noGrp="1"/>
          </p:cNvSpPr>
          <p:nvPr>
            <p:ph type="ftr" sz="quarter" idx="11"/>
          </p:nvPr>
        </p:nvSpPr>
        <p:spPr/>
        <p:txBody>
          <a:bodyPr/>
          <a:lstStyle/>
          <a:p>
            <a:endParaRPr lang="es-E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78479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612DD-2E28-4787-9E28-9449BE22EDAD}" type="datetimeFigureOut">
              <a:rPr lang="es-ES" smtClean="0"/>
              <a:t>11/04/2018</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231720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612DD-2E28-4787-9E28-9449BE22EDAD}" type="datetimeFigureOut">
              <a:rPr lang="es-ES" smtClean="0"/>
              <a:t>11/04/2018</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56511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612DD-2E28-4787-9E28-9449BE22EDAD}" type="datetimeFigureOut">
              <a:rPr lang="es-ES" smtClean="0"/>
              <a:t>11/04/2018</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4BDA8D3-C0F5-44BD-B33F-603309AD3DB5}" type="slidenum">
              <a:rPr lang="es-ES" smtClean="0"/>
              <a:t>‹Nº›</a:t>
            </a:fld>
            <a:endParaRPr lang="es-ES"/>
          </a:p>
        </p:txBody>
      </p:sp>
    </p:spTree>
    <p:extLst>
      <p:ext uri="{BB962C8B-B14F-4D97-AF65-F5344CB8AC3E}">
        <p14:creationId xmlns:p14="http://schemas.microsoft.com/office/powerpoint/2010/main" val="316199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EC612DD-2E28-4787-9E28-9449BE22EDAD}" type="datetimeFigureOut">
              <a:rPr lang="es-ES" smtClean="0"/>
              <a:t>11/04/2018</a:t>
            </a:fld>
            <a:endParaRPr lang="es-E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4BDA8D3-C0F5-44BD-B33F-603309AD3DB5}" type="slidenum">
              <a:rPr lang="es-ES" smtClean="0"/>
              <a:t>‹Nº›</a:t>
            </a:fld>
            <a:endParaRPr lang="es-ES"/>
          </a:p>
        </p:txBody>
      </p:sp>
    </p:spTree>
    <p:extLst>
      <p:ext uri="{BB962C8B-B14F-4D97-AF65-F5344CB8AC3E}">
        <p14:creationId xmlns:p14="http://schemas.microsoft.com/office/powerpoint/2010/main" val="1118634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www.aprenderadebatir.e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2536" y="-459432"/>
            <a:ext cx="9433048" cy="2862322"/>
          </a:xfrm>
          <a:prstGeom prst="rect">
            <a:avLst/>
          </a:prstGeom>
        </p:spPr>
        <p:txBody>
          <a:bodyPr wrap="square">
            <a:spAutoFit/>
          </a:bodyPr>
          <a:lstStyle/>
          <a:p>
            <a:pPr algn="ctr"/>
            <a:endParaRPr lang="es-ES" sz="3600" b="1" dirty="0">
              <a:latin typeface="Palatino Linotype" pitchFamily="18" charset="0"/>
            </a:endParaRPr>
          </a:p>
          <a:p>
            <a:pPr algn="ctr"/>
            <a:endParaRPr lang="es-ES" sz="3600" b="1" dirty="0">
              <a:latin typeface="Palatino Linotype" pitchFamily="18" charset="0"/>
            </a:endParaRPr>
          </a:p>
          <a:p>
            <a:pPr algn="ctr"/>
            <a:r>
              <a:rPr lang="es-ES" sz="3600" b="1" dirty="0">
                <a:latin typeface="Palatino Linotype" pitchFamily="18" charset="0"/>
              </a:rPr>
              <a:t>EL DEBATE ESCOLAR</a:t>
            </a:r>
          </a:p>
          <a:p>
            <a:pPr algn="ctr"/>
            <a:endParaRPr lang="es-ES" sz="3600" b="1" dirty="0">
              <a:latin typeface="Palatino Linotype" pitchFamily="18" charset="0"/>
            </a:endParaRPr>
          </a:p>
          <a:p>
            <a:pPr algn="ctr"/>
            <a:endParaRPr lang="es-ES" sz="3600" dirty="0">
              <a:latin typeface="Palatino Linotype"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6858000" cy="3895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4031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D10EC9C3-C84B-4C90-B7DD-64BE39B64B08}"/>
              </a:ext>
            </a:extLst>
          </p:cNvPr>
          <p:cNvGraphicFramePr/>
          <p:nvPr>
            <p:extLst>
              <p:ext uri="{D42A27DB-BD31-4B8C-83A1-F6EECF244321}">
                <p14:modId xmlns:p14="http://schemas.microsoft.com/office/powerpoint/2010/main" val="118794240"/>
              </p:ext>
            </p:extLst>
          </p:nvPr>
        </p:nvGraphicFramePr>
        <p:xfrm>
          <a:off x="1043608" y="1916832"/>
          <a:ext cx="77768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 xmlns:a16="http://schemas.microsoft.com/office/drawing/2014/main" id="{9EDBD201-04A0-4921-ABB1-3DA7E39C0490}"/>
              </a:ext>
            </a:extLst>
          </p:cNvPr>
          <p:cNvSpPr txBox="1"/>
          <p:nvPr/>
        </p:nvSpPr>
        <p:spPr>
          <a:xfrm>
            <a:off x="1547664" y="692696"/>
            <a:ext cx="6120680" cy="954107"/>
          </a:xfrm>
          <a:prstGeom prst="rect">
            <a:avLst/>
          </a:prstGeom>
          <a:noFill/>
        </p:spPr>
        <p:txBody>
          <a:bodyPr wrap="square" rtlCol="0">
            <a:spAutoFit/>
          </a:bodyPr>
          <a:lstStyle/>
          <a:p>
            <a:r>
              <a:rPr lang="es-ES" sz="2800" b="1" dirty="0">
                <a:latin typeface="Palatino Linotype" pitchFamily="18" charset="0"/>
              </a:rPr>
              <a:t>NUESTRO PROYECTO</a:t>
            </a:r>
            <a:endParaRPr lang="es-ES" sz="2800" dirty="0">
              <a:latin typeface="Palatino Linotype" pitchFamily="18" charset="0"/>
            </a:endParaRPr>
          </a:p>
          <a:p>
            <a:endParaRPr lang="es-ES" sz="2800" dirty="0"/>
          </a:p>
        </p:txBody>
      </p:sp>
      <p:sp>
        <p:nvSpPr>
          <p:cNvPr id="5" name="TextBox 4">
            <a:extLst>
              <a:ext uri="{FF2B5EF4-FFF2-40B4-BE49-F238E27FC236}">
                <a16:creationId xmlns="" xmlns:a16="http://schemas.microsoft.com/office/drawing/2014/main" id="{1867846F-039D-43F4-A2C8-9796F2900CFE}"/>
              </a:ext>
            </a:extLst>
          </p:cNvPr>
          <p:cNvSpPr txBox="1"/>
          <p:nvPr/>
        </p:nvSpPr>
        <p:spPr>
          <a:xfrm>
            <a:off x="1043608" y="1484784"/>
            <a:ext cx="5976664" cy="400110"/>
          </a:xfrm>
          <a:prstGeom prst="rect">
            <a:avLst/>
          </a:prstGeom>
          <a:noFill/>
        </p:spPr>
        <p:txBody>
          <a:bodyPr wrap="square" rtlCol="0">
            <a:spAutoFit/>
          </a:bodyPr>
          <a:lstStyle/>
          <a:p>
            <a:r>
              <a:rPr lang="es-ES" sz="2000" b="1" dirty="0">
                <a:latin typeface="Palatino Linotype" panose="02040502050505030304" pitchFamily="18" charset="0"/>
              </a:rPr>
              <a:t>OBJETIVOS GENERALES</a:t>
            </a:r>
          </a:p>
        </p:txBody>
      </p:sp>
    </p:spTree>
    <p:extLst>
      <p:ext uri="{BB962C8B-B14F-4D97-AF65-F5344CB8AC3E}">
        <p14:creationId xmlns:p14="http://schemas.microsoft.com/office/powerpoint/2010/main" val="2127364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B4B0D31C-B05E-4CA8-8394-2894397E4051}"/>
              </a:ext>
            </a:extLst>
          </p:cNvPr>
          <p:cNvGraphicFramePr/>
          <p:nvPr>
            <p:extLst>
              <p:ext uri="{D42A27DB-BD31-4B8C-83A1-F6EECF244321}">
                <p14:modId xmlns:p14="http://schemas.microsoft.com/office/powerpoint/2010/main" val="3527346123"/>
              </p:ext>
            </p:extLst>
          </p:nvPr>
        </p:nvGraphicFramePr>
        <p:xfrm>
          <a:off x="1475656" y="692696"/>
          <a:ext cx="7416824" cy="630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860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E5295C3D-E9DA-4DBA-B269-6C8B6B80E9E1}"/>
              </a:ext>
            </a:extLst>
          </p:cNvPr>
          <p:cNvGraphicFramePr/>
          <p:nvPr>
            <p:extLst>
              <p:ext uri="{D42A27DB-BD31-4B8C-83A1-F6EECF244321}">
                <p14:modId xmlns:p14="http://schemas.microsoft.com/office/powerpoint/2010/main" val="4253388736"/>
              </p:ext>
            </p:extLst>
          </p:nvPr>
        </p:nvGraphicFramePr>
        <p:xfrm>
          <a:off x="1403648" y="548680"/>
          <a:ext cx="7560840" cy="5760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1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CCC324B4-4396-4BE6-8E7C-A5CFC333A069}"/>
              </a:ext>
            </a:extLst>
          </p:cNvPr>
          <p:cNvGraphicFramePr/>
          <p:nvPr>
            <p:extLst>
              <p:ext uri="{D42A27DB-BD31-4B8C-83A1-F6EECF244321}">
                <p14:modId xmlns:p14="http://schemas.microsoft.com/office/powerpoint/2010/main" val="1725313420"/>
              </p:ext>
            </p:extLst>
          </p:nvPr>
        </p:nvGraphicFramePr>
        <p:xfrm>
          <a:off x="1475656" y="476672"/>
          <a:ext cx="748883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876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84302" y="332656"/>
            <a:ext cx="6992154" cy="6408712"/>
          </a:xfrm>
          <a:prstGeom prst="rect">
            <a:avLst/>
          </a:prstGeom>
        </p:spPr>
        <p:txBody>
          <a:bodyPr wrap="square">
            <a:spAutoFit/>
          </a:bodyPr>
          <a:lstStyle/>
          <a:p>
            <a:pPr algn="just"/>
            <a:endParaRPr lang="es-ES" sz="2400" dirty="0">
              <a:latin typeface="Palatino Linotype" pitchFamily="18" charset="0"/>
            </a:endParaRPr>
          </a:p>
          <a:p>
            <a:pPr algn="just"/>
            <a:r>
              <a:rPr lang="es-ES" sz="2400" dirty="0">
                <a:latin typeface="Palatino Linotype" pitchFamily="18" charset="0"/>
              </a:rPr>
              <a:t>Se trabajan las siguientes </a:t>
            </a:r>
            <a:r>
              <a:rPr lang="es-ES" sz="2400" b="1" dirty="0">
                <a:latin typeface="Palatino Linotype" pitchFamily="18" charset="0"/>
              </a:rPr>
              <a:t>competencias clave</a:t>
            </a:r>
          </a:p>
          <a:p>
            <a:pPr algn="just"/>
            <a:r>
              <a:rPr lang="es-ES" sz="2400" dirty="0">
                <a:latin typeface="Palatino Linotype" pitchFamily="18" charset="0"/>
              </a:rPr>
              <a:t> </a:t>
            </a:r>
          </a:p>
          <a:p>
            <a:pPr algn="just"/>
            <a:endParaRPr lang="es-ES" sz="2400" dirty="0">
              <a:latin typeface="Palatino Linotype" pitchFamily="18" charset="0"/>
            </a:endParaRPr>
          </a:p>
          <a:p>
            <a:pPr marL="285750" indent="-285750" algn="just">
              <a:buFont typeface="Arial" pitchFamily="34" charset="0"/>
              <a:buChar char="•"/>
            </a:pPr>
            <a:r>
              <a:rPr lang="es-ES" sz="2400" dirty="0">
                <a:latin typeface="Palatino Linotype" pitchFamily="18" charset="0"/>
              </a:rPr>
              <a:t>Competencia en comunicación lingüística </a:t>
            </a:r>
          </a:p>
          <a:p>
            <a:pPr algn="just"/>
            <a:endParaRPr lang="es-ES" sz="2400" dirty="0">
              <a:latin typeface="Palatino Linotype" pitchFamily="18" charset="0"/>
            </a:endParaRPr>
          </a:p>
          <a:p>
            <a:pPr marL="285750" indent="-285750" algn="just">
              <a:buFont typeface="Arial" pitchFamily="34" charset="0"/>
              <a:buChar char="•"/>
            </a:pPr>
            <a:r>
              <a:rPr lang="es-ES" sz="2400" dirty="0">
                <a:latin typeface="Palatino Linotype" pitchFamily="18" charset="0"/>
              </a:rPr>
              <a:t>Competencias sociales y cívicas </a:t>
            </a:r>
          </a:p>
          <a:p>
            <a:pPr algn="just"/>
            <a:endParaRPr lang="es-ES" sz="2400" dirty="0">
              <a:latin typeface="Palatino Linotype" pitchFamily="18" charset="0"/>
            </a:endParaRPr>
          </a:p>
          <a:p>
            <a:pPr marL="285750" indent="-285750" algn="just">
              <a:buFont typeface="Arial" pitchFamily="34" charset="0"/>
              <a:buChar char="•"/>
            </a:pPr>
            <a:r>
              <a:rPr lang="es-ES" sz="2400" dirty="0">
                <a:latin typeface="Palatino Linotype" pitchFamily="18" charset="0"/>
              </a:rPr>
              <a:t>Competencia conciencia y expresiones culturales</a:t>
            </a:r>
          </a:p>
          <a:p>
            <a:pPr algn="just"/>
            <a:endParaRPr lang="es-ES" sz="2400" dirty="0">
              <a:latin typeface="Palatino Linotype" pitchFamily="18" charset="0"/>
            </a:endParaRPr>
          </a:p>
          <a:p>
            <a:pPr marL="285750" indent="-285750" algn="just">
              <a:buFont typeface="Arial" pitchFamily="34" charset="0"/>
              <a:buChar char="•"/>
            </a:pPr>
            <a:r>
              <a:rPr lang="es-ES" sz="2400" dirty="0">
                <a:latin typeface="Palatino Linotype" pitchFamily="18" charset="0"/>
              </a:rPr>
              <a:t>Competencia para aprender a aprender</a:t>
            </a:r>
          </a:p>
          <a:p>
            <a:pPr marL="285750" indent="-285750" algn="just">
              <a:buFont typeface="Arial" pitchFamily="34" charset="0"/>
              <a:buChar char="•"/>
            </a:pPr>
            <a:endParaRPr lang="es-ES" sz="2400" dirty="0">
              <a:latin typeface="Palatino Linotype" pitchFamily="18" charset="0"/>
            </a:endParaRPr>
          </a:p>
          <a:p>
            <a:pPr marL="285750" indent="-285750" algn="just">
              <a:buFont typeface="Arial" pitchFamily="34" charset="0"/>
              <a:buChar char="•"/>
            </a:pPr>
            <a:r>
              <a:rPr lang="es-ES" sz="2400" dirty="0">
                <a:latin typeface="Palatino Linotype" pitchFamily="18" charset="0"/>
              </a:rPr>
              <a:t>Competencia digital</a:t>
            </a:r>
          </a:p>
          <a:p>
            <a:pPr marL="285750" indent="-285750" algn="just">
              <a:buFont typeface="Arial" pitchFamily="34" charset="0"/>
              <a:buChar char="•"/>
            </a:pPr>
            <a:endParaRPr lang="es-ES" sz="2400" dirty="0">
              <a:latin typeface="Palatino Linotype" pitchFamily="18" charset="0"/>
            </a:endParaRPr>
          </a:p>
          <a:p>
            <a:pPr marL="285750" indent="-285750" algn="just">
              <a:buFont typeface="Arial" pitchFamily="34" charset="0"/>
              <a:buChar char="•"/>
            </a:pPr>
            <a:r>
              <a:rPr lang="es-ES" sz="2400" dirty="0">
                <a:latin typeface="Palatino Linotype" pitchFamily="18" charset="0"/>
              </a:rPr>
              <a:t>Competencia de sentido de iniciativa y espíritu emprendedor</a:t>
            </a:r>
          </a:p>
        </p:txBody>
      </p:sp>
      <p:pic>
        <p:nvPicPr>
          <p:cNvPr id="1026" name="Picture 2" descr="C:\Users\Usuario\Desktop\competencias-cla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063" y="1268760"/>
            <a:ext cx="722463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27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692697"/>
            <a:ext cx="7272808" cy="5232202"/>
          </a:xfrm>
          <a:prstGeom prst="rect">
            <a:avLst/>
          </a:prstGeom>
        </p:spPr>
        <p:txBody>
          <a:bodyPr wrap="square">
            <a:spAutoFit/>
          </a:bodyPr>
          <a:lstStyle/>
          <a:p>
            <a:r>
              <a:rPr lang="es-ES" sz="3600" b="1" dirty="0">
                <a:latin typeface="Palatino Linotype" pitchFamily="18" charset="0"/>
              </a:rPr>
              <a:t>Departamentos</a:t>
            </a:r>
            <a:endParaRPr lang="es-ES" sz="3600" dirty="0">
              <a:latin typeface="Palatino Linotype" pitchFamily="18" charset="0"/>
            </a:endParaRPr>
          </a:p>
          <a:p>
            <a:endParaRPr lang="es-ES" dirty="0">
              <a:latin typeface="Palatino Linotype" pitchFamily="18" charset="0"/>
            </a:endParaRPr>
          </a:p>
          <a:p>
            <a:endParaRPr lang="es-ES" sz="2800" dirty="0">
              <a:latin typeface="Palatino Linotype" pitchFamily="18" charset="0"/>
            </a:endParaRPr>
          </a:p>
          <a:p>
            <a:r>
              <a:rPr lang="es-ES" sz="2800" dirty="0">
                <a:latin typeface="Palatino Linotype" pitchFamily="18" charset="0"/>
              </a:rPr>
              <a:t>-Lengua.					-Economía.</a:t>
            </a:r>
          </a:p>
          <a:p>
            <a:endParaRPr lang="es-ES" sz="2800" dirty="0">
              <a:latin typeface="Palatino Linotype" pitchFamily="18" charset="0"/>
            </a:endParaRPr>
          </a:p>
          <a:p>
            <a:r>
              <a:rPr lang="es-ES" sz="2800" dirty="0">
                <a:latin typeface="Palatino Linotype" pitchFamily="18" charset="0"/>
              </a:rPr>
              <a:t>-Matemáticas. 			-Dibujo.</a:t>
            </a:r>
          </a:p>
          <a:p>
            <a:endParaRPr lang="es-ES" sz="2800" dirty="0">
              <a:latin typeface="Palatino Linotype" pitchFamily="18" charset="0"/>
            </a:endParaRPr>
          </a:p>
          <a:p>
            <a:r>
              <a:rPr lang="es-ES" sz="2800" dirty="0">
                <a:latin typeface="Palatino Linotype" pitchFamily="18" charset="0"/>
              </a:rPr>
              <a:t>-Religión.					-Griego y Latín.</a:t>
            </a:r>
          </a:p>
          <a:p>
            <a:endParaRPr lang="es-ES" sz="2800" dirty="0">
              <a:latin typeface="Palatino Linotype" pitchFamily="18" charset="0"/>
            </a:endParaRPr>
          </a:p>
          <a:p>
            <a:r>
              <a:rPr lang="es-ES" sz="2800" dirty="0">
                <a:latin typeface="Palatino Linotype" pitchFamily="18" charset="0"/>
              </a:rPr>
              <a:t>-Historia.					-Lenguaje de Signos.</a:t>
            </a:r>
          </a:p>
          <a:p>
            <a:endParaRPr lang="es-ES" sz="2800" dirty="0">
              <a:latin typeface="Palatino Linotype" pitchFamily="18" charset="0"/>
            </a:endParaRPr>
          </a:p>
          <a:p>
            <a:r>
              <a:rPr lang="es-ES" sz="2800" dirty="0">
                <a:latin typeface="Palatino Linotype" pitchFamily="18" charset="0"/>
              </a:rPr>
              <a:t>-Biología y Geología.	-Filosofía.</a:t>
            </a:r>
          </a:p>
        </p:txBody>
      </p:sp>
    </p:spTree>
    <p:extLst>
      <p:ext uri="{BB962C8B-B14F-4D97-AF65-F5344CB8AC3E}">
        <p14:creationId xmlns:p14="http://schemas.microsoft.com/office/powerpoint/2010/main" val="3355734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48449252"/>
              </p:ext>
            </p:extLst>
          </p:nvPr>
        </p:nvGraphicFramePr>
        <p:xfrm>
          <a:off x="1475656" y="332656"/>
          <a:ext cx="7488832" cy="5742723"/>
        </p:xfrm>
        <a:graphic>
          <a:graphicData uri="http://schemas.openxmlformats.org/drawingml/2006/table">
            <a:tbl>
              <a:tblPr>
                <a:tableStyleId>{5C22544A-7EE6-4342-B048-85BDC9FD1C3A}</a:tableStyleId>
              </a:tblPr>
              <a:tblGrid>
                <a:gridCol w="7488832">
                  <a:extLst>
                    <a:ext uri="{9D8B030D-6E8A-4147-A177-3AD203B41FA5}">
                      <a16:colId xmlns="" xmlns:a16="http://schemas.microsoft.com/office/drawing/2014/main" val="20000"/>
                    </a:ext>
                  </a:extLst>
                </a:gridCol>
              </a:tblGrid>
              <a:tr h="909024">
                <a:tc>
                  <a:txBody>
                    <a:bodyPr/>
                    <a:lstStyle/>
                    <a:p>
                      <a:pPr>
                        <a:lnSpc>
                          <a:spcPct val="115000"/>
                        </a:lnSpc>
                        <a:spcAft>
                          <a:spcPts val="600"/>
                        </a:spcAft>
                      </a:pPr>
                      <a:r>
                        <a:rPr lang="es-ES" sz="2400" b="1" dirty="0">
                          <a:effectLst/>
                          <a:latin typeface="Palatino Linotype" pitchFamily="18" charset="0"/>
                        </a:rPr>
                        <a:t>Sesiones de trabajo </a:t>
                      </a:r>
                      <a:r>
                        <a:rPr lang="es-ES" sz="2400" b="1" dirty="0" smtClean="0">
                          <a:effectLst/>
                          <a:latin typeface="Palatino Linotype" pitchFamily="18" charset="0"/>
                        </a:rPr>
                        <a:t>iniciales</a:t>
                      </a:r>
                      <a:r>
                        <a:rPr lang="es-ES" sz="2000" dirty="0" smtClean="0">
                          <a:effectLst/>
                          <a:latin typeface="Palatino Linotype" pitchFamily="18" charset="0"/>
                        </a:rPr>
                        <a:t> </a:t>
                      </a:r>
                      <a:r>
                        <a:rPr lang="es-ES" sz="2000" dirty="0">
                          <a:effectLst/>
                          <a:latin typeface="Palatino Linotype" pitchFamily="18" charset="0"/>
                        </a:rPr>
                        <a:t>sobre oratoria, lenguaje no verbal, argumentación y refutación.</a:t>
                      </a:r>
                      <a:endParaRPr lang="es-ES" sz="2000" dirty="0">
                        <a:effectLst/>
                        <a:latin typeface="Palatino Linotype" pitchFamily="18" charset="0"/>
                        <a:ea typeface="Calibri"/>
                        <a:cs typeface="Times New Roman"/>
                      </a:endParaRPr>
                    </a:p>
                  </a:txBody>
                  <a:tcPr marL="65405" marR="68580" marT="0" marB="0"/>
                </a:tc>
                <a:extLst>
                  <a:ext uri="{0D108BD9-81ED-4DB2-BD59-A6C34878D82A}">
                    <a16:rowId xmlns="" xmlns:a16="http://schemas.microsoft.com/office/drawing/2014/main" val="10000"/>
                  </a:ext>
                </a:extLst>
              </a:tr>
              <a:tr h="440801">
                <a:tc>
                  <a:txBody>
                    <a:bodyPr/>
                    <a:lstStyle/>
                    <a:p>
                      <a:pPr>
                        <a:lnSpc>
                          <a:spcPct val="115000"/>
                        </a:lnSpc>
                        <a:spcAft>
                          <a:spcPts val="600"/>
                        </a:spcAft>
                      </a:pPr>
                      <a:r>
                        <a:rPr lang="es-ES" sz="2400" dirty="0" smtClean="0">
                          <a:effectLst/>
                          <a:latin typeface="Palatino Linotype" pitchFamily="18" charset="0"/>
                        </a:rPr>
                        <a:t>Origen </a:t>
                      </a:r>
                      <a:r>
                        <a:rPr lang="es-ES" sz="2400" dirty="0">
                          <a:effectLst/>
                          <a:latin typeface="Palatino Linotype" pitchFamily="18" charset="0"/>
                        </a:rPr>
                        <a:t>de la oratoria y la </a:t>
                      </a:r>
                      <a:r>
                        <a:rPr lang="es-ES" sz="2400" dirty="0" smtClean="0">
                          <a:effectLst/>
                          <a:latin typeface="Palatino Linotype" pitchFamily="18" charset="0"/>
                        </a:rPr>
                        <a:t>retórica. </a:t>
                      </a:r>
                      <a:r>
                        <a:rPr lang="es-ES" sz="2400" dirty="0">
                          <a:effectLst/>
                          <a:latin typeface="Palatino Linotype" pitchFamily="18" charset="0"/>
                        </a:rPr>
                        <a:t>Partes de un discurso.</a:t>
                      </a:r>
                      <a:endParaRPr lang="es-ES" sz="2400" dirty="0">
                        <a:effectLst/>
                        <a:latin typeface="Palatino Linotype" pitchFamily="18" charset="0"/>
                        <a:ea typeface="Calibri"/>
                        <a:cs typeface="Times New Roman"/>
                      </a:endParaRPr>
                    </a:p>
                  </a:txBody>
                  <a:tcPr marL="65405" marR="68580" marT="0" marB="0"/>
                </a:tc>
                <a:extLst>
                  <a:ext uri="{0D108BD9-81ED-4DB2-BD59-A6C34878D82A}">
                    <a16:rowId xmlns="" xmlns:a16="http://schemas.microsoft.com/office/drawing/2014/main" val="10001"/>
                  </a:ext>
                </a:extLst>
              </a:tr>
              <a:tr h="440801">
                <a:tc>
                  <a:txBody>
                    <a:bodyPr/>
                    <a:lstStyle/>
                    <a:p>
                      <a:pPr algn="just"/>
                      <a:r>
                        <a:rPr lang="es-ES" sz="2400" dirty="0" smtClean="0">
                          <a:effectLst/>
                          <a:latin typeface="Palatino Linotype" pitchFamily="18" charset="0"/>
                        </a:rPr>
                        <a:t>Lenguaje </a:t>
                      </a:r>
                      <a:r>
                        <a:rPr lang="es-ES" sz="2400" dirty="0">
                          <a:effectLst/>
                          <a:latin typeface="Palatino Linotype" pitchFamily="18" charset="0"/>
                        </a:rPr>
                        <a:t>no </a:t>
                      </a:r>
                      <a:r>
                        <a:rPr lang="es-ES" sz="2400" dirty="0" smtClean="0">
                          <a:effectLst/>
                          <a:latin typeface="Palatino Linotype" pitchFamily="18" charset="0"/>
                        </a:rPr>
                        <a:t>verbal. </a:t>
                      </a:r>
                      <a:r>
                        <a:rPr lang="es-ES" sz="2400" kern="1200" dirty="0" smtClean="0">
                          <a:solidFill>
                            <a:schemeClr val="dk1"/>
                          </a:solidFill>
                          <a:effectLst/>
                          <a:latin typeface="Palatino Linotype" pitchFamily="18" charset="0"/>
                          <a:ea typeface="+mn-ea"/>
                          <a:cs typeface="+mn-cs"/>
                        </a:rPr>
                        <a:t>Utilización de técnicas de expresión corporal combinando espacio, tiempo e intensidad. </a:t>
                      </a:r>
                    </a:p>
                    <a:p>
                      <a:pPr algn="just"/>
                      <a:r>
                        <a:rPr lang="es-ES" sz="2400" kern="1200" dirty="0" smtClean="0">
                          <a:solidFill>
                            <a:schemeClr val="dk1"/>
                          </a:solidFill>
                          <a:effectLst/>
                          <a:latin typeface="Palatino Linotype" pitchFamily="18" charset="0"/>
                          <a:ea typeface="+mn-ea"/>
                          <a:cs typeface="+mn-cs"/>
                        </a:rPr>
                        <a:t>El cuerpo expresivo: la postura, el gesto y el movimiento como medio de expresión.</a:t>
                      </a:r>
                      <a:endParaRPr lang="es-ES" sz="2400" dirty="0">
                        <a:effectLst/>
                        <a:latin typeface="Palatino Linotype" pitchFamily="18" charset="0"/>
                        <a:ea typeface="Calibri"/>
                        <a:cs typeface="Times New Roman"/>
                      </a:endParaRPr>
                    </a:p>
                  </a:txBody>
                  <a:tcPr marL="65405" marR="68580" marT="0" marB="0"/>
                </a:tc>
                <a:extLst>
                  <a:ext uri="{0D108BD9-81ED-4DB2-BD59-A6C34878D82A}">
                    <a16:rowId xmlns="" xmlns:a16="http://schemas.microsoft.com/office/drawing/2014/main" val="10002"/>
                  </a:ext>
                </a:extLst>
              </a:tr>
              <a:tr h="440801">
                <a:tc>
                  <a:txBody>
                    <a:bodyPr/>
                    <a:lstStyle/>
                    <a:p>
                      <a:pPr>
                        <a:lnSpc>
                          <a:spcPct val="115000"/>
                        </a:lnSpc>
                        <a:spcAft>
                          <a:spcPts val="600"/>
                        </a:spcAft>
                      </a:pPr>
                      <a:r>
                        <a:rPr lang="es-ES" sz="2400" dirty="0">
                          <a:effectLst/>
                          <a:latin typeface="Palatino Linotype" pitchFamily="18" charset="0"/>
                        </a:rPr>
                        <a:t>Análisis de argumentos históricos, económicos y de autoridad. </a:t>
                      </a:r>
                      <a:endParaRPr lang="es-ES" sz="2400" dirty="0">
                        <a:effectLst/>
                        <a:latin typeface="Palatino Linotype" pitchFamily="18" charset="0"/>
                        <a:ea typeface="Calibri"/>
                        <a:cs typeface="Times New Roman"/>
                      </a:endParaRPr>
                    </a:p>
                  </a:txBody>
                  <a:tcPr marL="65405" marR="68580" marT="0" marB="0"/>
                </a:tc>
                <a:extLst>
                  <a:ext uri="{0D108BD9-81ED-4DB2-BD59-A6C34878D82A}">
                    <a16:rowId xmlns="" xmlns:a16="http://schemas.microsoft.com/office/drawing/2014/main" val="10003"/>
                  </a:ext>
                </a:extLst>
              </a:tr>
              <a:tr h="440801">
                <a:tc>
                  <a:txBody>
                    <a:bodyPr/>
                    <a:lstStyle/>
                    <a:p>
                      <a:pPr>
                        <a:lnSpc>
                          <a:spcPct val="115000"/>
                        </a:lnSpc>
                        <a:spcAft>
                          <a:spcPts val="600"/>
                        </a:spcAft>
                      </a:pPr>
                      <a:r>
                        <a:rPr lang="es-ES" sz="2400" dirty="0">
                          <a:effectLst/>
                          <a:latin typeface="Palatino Linotype" pitchFamily="18" charset="0"/>
                        </a:rPr>
                        <a:t>Organización del espacio escénico.</a:t>
                      </a:r>
                      <a:endParaRPr lang="es-ES" sz="2400" dirty="0">
                        <a:effectLst/>
                        <a:latin typeface="Palatino Linotype" pitchFamily="18" charset="0"/>
                        <a:ea typeface="Calibri"/>
                        <a:cs typeface="Times New Roman"/>
                      </a:endParaRPr>
                    </a:p>
                  </a:txBody>
                  <a:tcPr marL="65405" marR="68580" marT="0" marB="0"/>
                </a:tc>
                <a:extLst>
                  <a:ext uri="{0D108BD9-81ED-4DB2-BD59-A6C34878D82A}">
                    <a16:rowId xmlns="" xmlns:a16="http://schemas.microsoft.com/office/drawing/2014/main" val="10004"/>
                  </a:ext>
                </a:extLst>
              </a:tr>
              <a:tr h="440801">
                <a:tc>
                  <a:txBody>
                    <a:bodyPr/>
                    <a:lstStyle/>
                    <a:p>
                      <a:pPr>
                        <a:lnSpc>
                          <a:spcPct val="115000"/>
                        </a:lnSpc>
                        <a:spcAft>
                          <a:spcPts val="600"/>
                        </a:spcAft>
                      </a:pPr>
                      <a:r>
                        <a:rPr lang="es-ES" sz="2400" dirty="0">
                          <a:effectLst/>
                          <a:latin typeface="Palatino Linotype" pitchFamily="18" charset="0"/>
                        </a:rPr>
                        <a:t>Argumentos éticos y de costumbres (tradiciones).</a:t>
                      </a:r>
                      <a:endParaRPr lang="es-ES" sz="2400" dirty="0">
                        <a:effectLst/>
                        <a:latin typeface="Palatino Linotype" pitchFamily="18" charset="0"/>
                        <a:ea typeface="Calibri"/>
                        <a:cs typeface="Times New Roman"/>
                      </a:endParaRPr>
                    </a:p>
                  </a:txBody>
                  <a:tcPr marL="65405" marR="68580" marT="0" marB="0"/>
                </a:tc>
                <a:extLst>
                  <a:ext uri="{0D108BD9-81ED-4DB2-BD59-A6C34878D82A}">
                    <a16:rowId xmlns="" xmlns:a16="http://schemas.microsoft.com/office/drawing/2014/main" val="10005"/>
                  </a:ext>
                </a:extLst>
              </a:tr>
              <a:tr h="440801">
                <a:tc>
                  <a:txBody>
                    <a:bodyPr/>
                    <a:lstStyle/>
                    <a:p>
                      <a:pPr>
                        <a:lnSpc>
                          <a:spcPct val="115000"/>
                        </a:lnSpc>
                        <a:spcAft>
                          <a:spcPts val="600"/>
                        </a:spcAft>
                      </a:pPr>
                      <a:r>
                        <a:rPr lang="es-ES" sz="2400" dirty="0">
                          <a:effectLst/>
                          <a:latin typeface="Palatino Linotype" pitchFamily="18" charset="0"/>
                        </a:rPr>
                        <a:t>Análisis de falacias y recursos lógico-argumentativos.</a:t>
                      </a:r>
                      <a:endParaRPr lang="es-ES" sz="2400" dirty="0">
                        <a:effectLst/>
                        <a:latin typeface="Palatino Linotype" pitchFamily="18" charset="0"/>
                        <a:ea typeface="Calibri"/>
                        <a:cs typeface="Times New Roman"/>
                      </a:endParaRPr>
                    </a:p>
                  </a:txBody>
                  <a:tcPr marL="65405"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794192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899625702"/>
              </p:ext>
            </p:extLst>
          </p:nvPr>
        </p:nvGraphicFramePr>
        <p:xfrm>
          <a:off x="1115616" y="1756100"/>
          <a:ext cx="7704856" cy="3473100"/>
        </p:xfrm>
        <a:graphic>
          <a:graphicData uri="http://schemas.openxmlformats.org/drawingml/2006/table">
            <a:tbl>
              <a:tblPr>
                <a:tableStyleId>{5C22544A-7EE6-4342-B048-85BDC9FD1C3A}</a:tableStyleId>
              </a:tblPr>
              <a:tblGrid>
                <a:gridCol w="7704856"/>
              </a:tblGrid>
              <a:tr h="621264">
                <a:tc>
                  <a:txBody>
                    <a:bodyPr/>
                    <a:lstStyle/>
                    <a:p>
                      <a:pPr>
                        <a:lnSpc>
                          <a:spcPct val="115000"/>
                        </a:lnSpc>
                        <a:spcAft>
                          <a:spcPts val="600"/>
                        </a:spcAft>
                      </a:pPr>
                      <a:r>
                        <a:rPr lang="es-ES" sz="2400" dirty="0">
                          <a:effectLst/>
                          <a:latin typeface="Palatino Linotype" pitchFamily="18" charset="0"/>
                        </a:rPr>
                        <a:t>Introducción a las refutaciones: la refutación estadística.</a:t>
                      </a:r>
                      <a:endParaRPr lang="es-ES" sz="2400" dirty="0">
                        <a:effectLst/>
                        <a:latin typeface="Palatino Linotype" pitchFamily="18" charset="0"/>
                        <a:ea typeface="Calibri"/>
                        <a:cs typeface="Times New Roman"/>
                      </a:endParaRPr>
                    </a:p>
                  </a:txBody>
                  <a:tcPr marL="65405" marR="68580" marT="0" marB="0"/>
                </a:tc>
              </a:tr>
              <a:tr h="621264">
                <a:tc>
                  <a:txBody>
                    <a:bodyPr/>
                    <a:lstStyle/>
                    <a:p>
                      <a:pPr>
                        <a:lnSpc>
                          <a:spcPct val="115000"/>
                        </a:lnSpc>
                        <a:spcAft>
                          <a:spcPts val="600"/>
                        </a:spcAft>
                      </a:pPr>
                      <a:r>
                        <a:rPr lang="es-ES" sz="2400" dirty="0">
                          <a:effectLst/>
                          <a:latin typeface="Palatino Linotype" pitchFamily="18" charset="0"/>
                        </a:rPr>
                        <a:t>Análisis de textos argumentativos.</a:t>
                      </a:r>
                      <a:endParaRPr lang="es-ES" sz="2400" dirty="0">
                        <a:effectLst/>
                        <a:latin typeface="Palatino Linotype" pitchFamily="18" charset="0"/>
                        <a:ea typeface="Calibri"/>
                        <a:cs typeface="Times New Roman"/>
                      </a:endParaRPr>
                    </a:p>
                  </a:txBody>
                  <a:tcPr marL="65405" marR="68580" marT="0" marB="0"/>
                </a:tc>
              </a:tr>
              <a:tr h="621264">
                <a:tc>
                  <a:txBody>
                    <a:bodyPr/>
                    <a:lstStyle/>
                    <a:p>
                      <a:pPr>
                        <a:lnSpc>
                          <a:spcPct val="115000"/>
                        </a:lnSpc>
                        <a:spcAft>
                          <a:spcPts val="600"/>
                        </a:spcAft>
                      </a:pPr>
                      <a:r>
                        <a:rPr lang="es-ES" sz="2400" dirty="0">
                          <a:effectLst/>
                          <a:latin typeface="Palatino Linotype" pitchFamily="18" charset="0"/>
                        </a:rPr>
                        <a:t>Gestión organizativa de los concursos de debates.</a:t>
                      </a:r>
                      <a:endParaRPr lang="es-ES" sz="2400" dirty="0">
                        <a:effectLst/>
                        <a:latin typeface="Palatino Linotype" pitchFamily="18" charset="0"/>
                        <a:ea typeface="Calibri"/>
                        <a:cs typeface="Times New Roman"/>
                      </a:endParaRPr>
                    </a:p>
                  </a:txBody>
                  <a:tcPr marL="65405" marR="68580" marT="0" marB="0"/>
                </a:tc>
              </a:tr>
              <a:tr h="988044">
                <a:tc>
                  <a:txBody>
                    <a:bodyPr/>
                    <a:lstStyle/>
                    <a:p>
                      <a:pPr>
                        <a:lnSpc>
                          <a:spcPct val="115000"/>
                        </a:lnSpc>
                        <a:spcAft>
                          <a:spcPts val="600"/>
                        </a:spcAft>
                      </a:pPr>
                      <a:r>
                        <a:rPr lang="es-ES" sz="2400" dirty="0">
                          <a:effectLst/>
                          <a:latin typeface="Palatino Linotype" pitchFamily="18" charset="0"/>
                        </a:rPr>
                        <a:t>Coordinación de gabinete de prensa formado por alumnado del centro.</a:t>
                      </a:r>
                      <a:endParaRPr lang="es-ES" sz="2400" dirty="0">
                        <a:effectLst/>
                        <a:latin typeface="Palatino Linotype" pitchFamily="18" charset="0"/>
                        <a:ea typeface="Calibri"/>
                        <a:cs typeface="Times New Roman"/>
                      </a:endParaRPr>
                    </a:p>
                  </a:txBody>
                  <a:tcPr marL="65405" marR="68580" marT="0" marB="0"/>
                </a:tc>
              </a:tr>
              <a:tr h="621264">
                <a:tc>
                  <a:txBody>
                    <a:bodyPr/>
                    <a:lstStyle/>
                    <a:p>
                      <a:pPr>
                        <a:lnSpc>
                          <a:spcPct val="115000"/>
                        </a:lnSpc>
                        <a:spcAft>
                          <a:spcPts val="600"/>
                        </a:spcAft>
                      </a:pPr>
                      <a:r>
                        <a:rPr lang="es-ES" sz="2400" dirty="0">
                          <a:effectLst/>
                          <a:latin typeface="Palatino Linotype" pitchFamily="18" charset="0"/>
                        </a:rPr>
                        <a:t>Fotografía y video.</a:t>
                      </a:r>
                      <a:endParaRPr lang="es-ES" sz="2400" dirty="0">
                        <a:effectLst/>
                        <a:latin typeface="Palatino Linotype" pitchFamily="18" charset="0"/>
                        <a:ea typeface="Calibri"/>
                        <a:cs typeface="Times New Roman"/>
                      </a:endParaRPr>
                    </a:p>
                  </a:txBody>
                  <a:tcPr marL="65405" marR="68580" marT="0" marB="0"/>
                </a:tc>
              </a:tr>
            </a:tbl>
          </a:graphicData>
        </a:graphic>
      </p:graphicFrame>
    </p:spTree>
    <p:extLst>
      <p:ext uri="{BB962C8B-B14F-4D97-AF65-F5344CB8AC3E}">
        <p14:creationId xmlns:p14="http://schemas.microsoft.com/office/powerpoint/2010/main" val="820507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764704"/>
            <a:ext cx="7344816" cy="5632311"/>
          </a:xfrm>
          <a:prstGeom prst="rect">
            <a:avLst/>
          </a:prstGeom>
        </p:spPr>
        <p:txBody>
          <a:bodyPr wrap="square">
            <a:spAutoFit/>
          </a:bodyPr>
          <a:lstStyle/>
          <a:p>
            <a:pPr algn="just"/>
            <a:r>
              <a:rPr lang="es-ES" sz="2400" b="1" dirty="0">
                <a:latin typeface="Palatino Linotype" pitchFamily="18" charset="0"/>
              </a:rPr>
              <a:t>EL DEBATE: NORMAS</a:t>
            </a:r>
            <a:endParaRPr lang="es-ES" sz="2400" dirty="0">
              <a:latin typeface="Palatino Linotype" pitchFamily="18" charset="0"/>
            </a:endParaRPr>
          </a:p>
          <a:p>
            <a:pPr lvl="0" algn="just"/>
            <a:endParaRPr lang="es-ES" sz="2400" dirty="0">
              <a:latin typeface="Palatino Linotype" pitchFamily="18" charset="0"/>
            </a:endParaRPr>
          </a:p>
          <a:p>
            <a:pPr lvl="0" algn="just"/>
            <a:endParaRPr lang="es-ES" sz="2400" dirty="0">
              <a:latin typeface="Palatino Linotype" pitchFamily="18" charset="0"/>
            </a:endParaRPr>
          </a:p>
          <a:p>
            <a:pPr lvl="0" algn="just"/>
            <a:r>
              <a:rPr lang="es-ES" sz="2400" dirty="0">
                <a:latin typeface="Palatino Linotype" pitchFamily="18" charset="0"/>
              </a:rPr>
              <a:t>En cada debate se enfrentarán dos equipos.</a:t>
            </a:r>
          </a:p>
          <a:p>
            <a:pPr lvl="0" algn="just"/>
            <a:endParaRPr lang="es-ES" sz="2400" dirty="0">
              <a:latin typeface="Palatino Linotype" pitchFamily="18" charset="0"/>
            </a:endParaRPr>
          </a:p>
          <a:p>
            <a:pPr lvl="0" algn="just"/>
            <a:endParaRPr lang="es-ES" sz="2400" dirty="0">
              <a:latin typeface="Palatino Linotype" pitchFamily="18" charset="0"/>
            </a:endParaRPr>
          </a:p>
          <a:p>
            <a:pPr lvl="0" algn="just"/>
            <a:r>
              <a:rPr lang="es-ES" sz="2400" dirty="0">
                <a:latin typeface="Palatino Linotype" pitchFamily="18" charset="0"/>
              </a:rPr>
              <a:t>Cada equipo defenderá posturas opuestas: "A Favor" y "En Contra". </a:t>
            </a:r>
          </a:p>
          <a:p>
            <a:pPr lvl="0" algn="just"/>
            <a:endParaRPr lang="es-ES" sz="2400" dirty="0">
              <a:latin typeface="Palatino Linotype" pitchFamily="18" charset="0"/>
            </a:endParaRPr>
          </a:p>
          <a:p>
            <a:pPr lvl="0" algn="just"/>
            <a:endParaRPr lang="es-ES" sz="2400" dirty="0">
              <a:latin typeface="Palatino Linotype" pitchFamily="18" charset="0"/>
            </a:endParaRPr>
          </a:p>
          <a:p>
            <a:pPr lvl="0" algn="just"/>
            <a:r>
              <a:rPr lang="es-ES" sz="2400" dirty="0">
                <a:latin typeface="Palatino Linotype" pitchFamily="18" charset="0"/>
              </a:rPr>
              <a:t>La postura que adoptará cada equipo se sorteará instantes antes de empezar el debate.</a:t>
            </a:r>
          </a:p>
          <a:p>
            <a:pPr lvl="0" algn="just"/>
            <a:endParaRPr lang="es-ES" sz="2400" dirty="0">
              <a:latin typeface="Palatino Linotype" pitchFamily="18" charset="0"/>
            </a:endParaRPr>
          </a:p>
          <a:p>
            <a:pPr lvl="0" algn="just"/>
            <a:endParaRPr lang="es-ES" sz="2400" dirty="0">
              <a:latin typeface="Palatino Linotype" pitchFamily="18" charset="0"/>
            </a:endParaRPr>
          </a:p>
          <a:p>
            <a:pPr lvl="0" algn="just"/>
            <a:r>
              <a:rPr lang="es-ES" sz="2400" dirty="0">
                <a:latin typeface="Palatino Linotype" pitchFamily="18" charset="0"/>
              </a:rPr>
              <a:t>Todos los debates podrán tener público.</a:t>
            </a:r>
          </a:p>
        </p:txBody>
      </p:sp>
    </p:spTree>
    <p:extLst>
      <p:ext uri="{BB962C8B-B14F-4D97-AF65-F5344CB8AC3E}">
        <p14:creationId xmlns:p14="http://schemas.microsoft.com/office/powerpoint/2010/main" val="3867894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692696"/>
            <a:ext cx="7128792" cy="6063198"/>
          </a:xfrm>
          <a:prstGeom prst="rect">
            <a:avLst/>
          </a:prstGeom>
        </p:spPr>
        <p:txBody>
          <a:bodyPr wrap="square">
            <a:spAutoFit/>
          </a:bodyPr>
          <a:lstStyle/>
          <a:p>
            <a:r>
              <a:rPr lang="es-ES" sz="2400" b="1" dirty="0">
                <a:latin typeface="Palatino Linotype" pitchFamily="18" charset="0"/>
              </a:rPr>
              <a:t>INTERVENCIONES</a:t>
            </a:r>
          </a:p>
          <a:p>
            <a:endParaRPr lang="es-ES" sz="2400" dirty="0">
              <a:latin typeface="Palatino Linotype" pitchFamily="18" charset="0"/>
            </a:endParaRPr>
          </a:p>
          <a:p>
            <a:pPr lvl="0"/>
            <a:r>
              <a:rPr lang="es-ES" sz="2000" dirty="0">
                <a:latin typeface="Palatino Linotype" pitchFamily="18" charset="0"/>
              </a:rPr>
              <a:t>Las intervenciones tendrán el siguiente orden y duración: </a:t>
            </a:r>
          </a:p>
          <a:p>
            <a:endParaRPr lang="es-ES" sz="2000" dirty="0">
              <a:latin typeface="Palatino Linotype" pitchFamily="18" charset="0"/>
            </a:endParaRPr>
          </a:p>
          <a:p>
            <a:r>
              <a:rPr lang="es-ES" sz="2000" dirty="0">
                <a:latin typeface="Palatino Linotype" pitchFamily="18" charset="0"/>
              </a:rPr>
              <a:t>Equipo a favor. </a:t>
            </a:r>
            <a:r>
              <a:rPr lang="es-ES" sz="2000" b="1" dirty="0">
                <a:latin typeface="Palatino Linotype" pitchFamily="18" charset="0"/>
              </a:rPr>
              <a:t>Introducción</a:t>
            </a:r>
            <a:r>
              <a:rPr lang="es-ES" sz="2000" dirty="0">
                <a:latin typeface="Palatino Linotype" pitchFamily="18" charset="0"/>
              </a:rPr>
              <a:t>: 1,5’</a:t>
            </a:r>
          </a:p>
          <a:p>
            <a:endParaRPr lang="es-ES" sz="2000" dirty="0">
              <a:latin typeface="Palatino Linotype" pitchFamily="18" charset="0"/>
            </a:endParaRPr>
          </a:p>
          <a:p>
            <a:r>
              <a:rPr lang="es-ES" sz="2000" dirty="0">
                <a:latin typeface="Palatino Linotype" pitchFamily="18" charset="0"/>
              </a:rPr>
              <a:t>Equipo en contra. Introducción: 1,5’</a:t>
            </a:r>
          </a:p>
          <a:p>
            <a:endParaRPr lang="es-ES" sz="2000" dirty="0">
              <a:latin typeface="Palatino Linotype" pitchFamily="18" charset="0"/>
            </a:endParaRPr>
          </a:p>
          <a:p>
            <a:r>
              <a:rPr lang="es-ES" sz="2000" dirty="0">
                <a:latin typeface="Palatino Linotype" pitchFamily="18" charset="0"/>
              </a:rPr>
              <a:t>Equipo a favor. </a:t>
            </a:r>
            <a:r>
              <a:rPr lang="es-ES" sz="2000" b="1" dirty="0">
                <a:latin typeface="Palatino Linotype" pitchFamily="18" charset="0"/>
              </a:rPr>
              <a:t>Argumentación</a:t>
            </a:r>
            <a:r>
              <a:rPr lang="es-ES" sz="2000" dirty="0">
                <a:latin typeface="Palatino Linotype" pitchFamily="18" charset="0"/>
              </a:rPr>
              <a:t>: 3'</a:t>
            </a:r>
          </a:p>
          <a:p>
            <a:endParaRPr lang="es-ES" sz="2000" dirty="0">
              <a:latin typeface="Palatino Linotype" pitchFamily="18" charset="0"/>
            </a:endParaRPr>
          </a:p>
          <a:p>
            <a:r>
              <a:rPr lang="es-ES" sz="2000" dirty="0">
                <a:latin typeface="Palatino Linotype" pitchFamily="18" charset="0"/>
              </a:rPr>
              <a:t>Equipo en contra. Argumentación: 3'</a:t>
            </a:r>
          </a:p>
          <a:p>
            <a:endParaRPr lang="es-ES" sz="2000" dirty="0">
              <a:latin typeface="Palatino Linotype" pitchFamily="18" charset="0"/>
            </a:endParaRPr>
          </a:p>
          <a:p>
            <a:r>
              <a:rPr lang="es-ES" sz="2000" dirty="0">
                <a:latin typeface="Palatino Linotype" pitchFamily="18" charset="0"/>
              </a:rPr>
              <a:t>Equipo a favor. </a:t>
            </a:r>
            <a:r>
              <a:rPr lang="es-ES" sz="2000" b="1" dirty="0">
                <a:latin typeface="Palatino Linotype" pitchFamily="18" charset="0"/>
              </a:rPr>
              <a:t>Refutación</a:t>
            </a:r>
            <a:r>
              <a:rPr lang="es-ES" sz="2000" dirty="0">
                <a:latin typeface="Palatino Linotype" pitchFamily="18" charset="0"/>
              </a:rPr>
              <a:t>: 3'</a:t>
            </a:r>
          </a:p>
          <a:p>
            <a:endParaRPr lang="es-ES" sz="2000" dirty="0">
              <a:latin typeface="Palatino Linotype" pitchFamily="18" charset="0"/>
            </a:endParaRPr>
          </a:p>
          <a:p>
            <a:r>
              <a:rPr lang="es-ES" sz="2000" dirty="0">
                <a:latin typeface="Palatino Linotype" pitchFamily="18" charset="0"/>
              </a:rPr>
              <a:t>Equipo en contra. Refutación: 3' 	</a:t>
            </a:r>
          </a:p>
          <a:p>
            <a:endParaRPr lang="es-ES" sz="2000" dirty="0">
              <a:latin typeface="Palatino Linotype" pitchFamily="18" charset="0"/>
            </a:endParaRPr>
          </a:p>
          <a:p>
            <a:r>
              <a:rPr lang="es-ES" sz="2000" dirty="0">
                <a:latin typeface="Palatino Linotype" pitchFamily="18" charset="0"/>
              </a:rPr>
              <a:t>Equipo en contra. </a:t>
            </a:r>
            <a:r>
              <a:rPr lang="es-ES" sz="2000" b="1" dirty="0">
                <a:latin typeface="Palatino Linotype" pitchFamily="18" charset="0"/>
              </a:rPr>
              <a:t>Conclusión</a:t>
            </a:r>
            <a:r>
              <a:rPr lang="es-ES" sz="2000" dirty="0">
                <a:latin typeface="Palatino Linotype" pitchFamily="18" charset="0"/>
              </a:rPr>
              <a:t>: 1,5'</a:t>
            </a:r>
          </a:p>
          <a:p>
            <a:endParaRPr lang="es-ES" sz="2000" dirty="0">
              <a:latin typeface="Palatino Linotype" pitchFamily="18" charset="0"/>
            </a:endParaRPr>
          </a:p>
          <a:p>
            <a:r>
              <a:rPr lang="es-ES" sz="2000" dirty="0">
                <a:latin typeface="Palatino Linotype" pitchFamily="18" charset="0"/>
              </a:rPr>
              <a:t>Equipo a favor. Conclusión: 1,5'</a:t>
            </a:r>
          </a:p>
        </p:txBody>
      </p:sp>
    </p:spTree>
    <p:extLst>
      <p:ext uri="{BB962C8B-B14F-4D97-AF65-F5344CB8AC3E}">
        <p14:creationId xmlns:p14="http://schemas.microsoft.com/office/powerpoint/2010/main" val="38711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692696"/>
            <a:ext cx="7344816" cy="8186857"/>
          </a:xfrm>
          <a:prstGeom prst="rect">
            <a:avLst/>
          </a:prstGeom>
        </p:spPr>
        <p:txBody>
          <a:bodyPr wrap="square">
            <a:spAutoFit/>
          </a:bodyPr>
          <a:lstStyle/>
          <a:p>
            <a:r>
              <a:rPr lang="es-ES" sz="2800" b="1" dirty="0">
                <a:latin typeface="Palatino Linotype" pitchFamily="18" charset="0"/>
              </a:rPr>
              <a:t>INTRODUCCIÓN </a:t>
            </a:r>
          </a:p>
          <a:p>
            <a:endParaRPr lang="es-ES" dirty="0">
              <a:latin typeface="Palatino Linotype" pitchFamily="18" charset="0"/>
            </a:endParaRPr>
          </a:p>
          <a:p>
            <a:endParaRPr lang="es-ES" dirty="0">
              <a:latin typeface="Palatino Linotype" pitchFamily="18" charset="0"/>
            </a:endParaRPr>
          </a:p>
          <a:p>
            <a:pPr marL="285750" indent="-285750" algn="just">
              <a:buFont typeface="Arial" panose="020B0604020202020204" pitchFamily="34" charset="0"/>
              <a:buChar char="•"/>
            </a:pPr>
            <a:r>
              <a:rPr lang="es-ES" sz="2000" dirty="0">
                <a:latin typeface="Palatino Linotype" pitchFamily="18" charset="0"/>
              </a:rPr>
              <a:t>Mejora  la habilidad retórica  de nuestro alumnado, entendida como la habilidad para hablar en público de una forma atractiva, razonada y convincente. </a:t>
            </a:r>
          </a:p>
          <a:p>
            <a:endParaRPr lang="es-ES" sz="2000" dirty="0">
              <a:latin typeface="Palatino Linotype" pitchFamily="18" charset="0"/>
            </a:endParaRPr>
          </a:p>
          <a:p>
            <a:pPr algn="just"/>
            <a:endParaRPr lang="es-ES" sz="2000" dirty="0">
              <a:latin typeface="Palatino Linotype" pitchFamily="18" charset="0"/>
            </a:endParaRPr>
          </a:p>
          <a:p>
            <a:pPr marL="285750" indent="-285750" algn="just">
              <a:buFont typeface="Arial" panose="020B0604020202020204" pitchFamily="34" charset="0"/>
              <a:buChar char="•"/>
            </a:pPr>
            <a:r>
              <a:rPr lang="es-ES" sz="2000" dirty="0">
                <a:latin typeface="Palatino Linotype" pitchFamily="18" charset="0"/>
              </a:rPr>
              <a:t>El desarrollo de dicha habilidad sigue siendo hoy día una de las asignaturas pendientes de nuestro sistema educativo, cuando esta competencia es un compendio de casi todas las competencias educativas básicas. </a:t>
            </a:r>
          </a:p>
          <a:p>
            <a:pPr algn="just"/>
            <a:endParaRPr lang="es-ES" sz="2000" dirty="0">
              <a:latin typeface="Palatino Linotype" pitchFamily="18" charset="0"/>
            </a:endParaRPr>
          </a:p>
          <a:p>
            <a:pPr algn="just"/>
            <a:endParaRPr lang="es-ES" sz="2000" dirty="0">
              <a:latin typeface="Palatino Linotype" pitchFamily="18" charset="0"/>
            </a:endParaRPr>
          </a:p>
          <a:p>
            <a:pPr marL="285750" indent="-285750" algn="just">
              <a:buFont typeface="Arial" panose="020B0604020202020204" pitchFamily="34" charset="0"/>
              <a:buChar char="•"/>
            </a:pPr>
            <a:r>
              <a:rPr lang="es-ES" sz="2000" dirty="0">
                <a:latin typeface="Palatino Linotype" pitchFamily="18" charset="0"/>
              </a:rPr>
              <a:t>La oratoria mejora nuestra capacidad lingüística, pero también la social y ciudadana; nuestra autonomía personal y la capacidad para aprender, para usar la información y su tratamiento digital.</a:t>
            </a:r>
          </a:p>
          <a:p>
            <a:pPr algn="just"/>
            <a:endParaRPr lang="es-ES" dirty="0">
              <a:latin typeface="Palatino Linotype" pitchFamily="18" charset="0"/>
            </a:endParaRPr>
          </a:p>
          <a:p>
            <a:pPr algn="just"/>
            <a:endParaRPr lang="es-ES" dirty="0">
              <a:latin typeface="Palatino Linotype" pitchFamily="18" charset="0"/>
            </a:endParaRPr>
          </a:p>
          <a:p>
            <a:pPr algn="just"/>
            <a:endParaRPr lang="es-ES" dirty="0">
              <a:latin typeface="Palatino Linotype" pitchFamily="18" charset="0"/>
            </a:endParaRPr>
          </a:p>
          <a:p>
            <a:pPr algn="just"/>
            <a:endParaRPr lang="es-ES" dirty="0">
              <a:latin typeface="Palatino Linotype" pitchFamily="18" charset="0"/>
            </a:endParaRPr>
          </a:p>
          <a:p>
            <a:pPr algn="just"/>
            <a:endParaRPr lang="es-ES" dirty="0">
              <a:latin typeface="Palatino Linotype" pitchFamily="18" charset="0"/>
            </a:endParaRPr>
          </a:p>
          <a:p>
            <a:pPr algn="just"/>
            <a:endParaRPr lang="es-ES" dirty="0">
              <a:latin typeface="Palatino Linotype" pitchFamily="18" charset="0"/>
            </a:endParaRPr>
          </a:p>
          <a:p>
            <a:pPr algn="just"/>
            <a:endParaRPr lang="es-ES" dirty="0">
              <a:latin typeface="Palatino Linotype" pitchFamily="18" charset="0"/>
            </a:endParaRPr>
          </a:p>
          <a:p>
            <a:pPr algn="just"/>
            <a:endParaRPr lang="es-ES" dirty="0">
              <a:latin typeface="Palatino Linotype" pitchFamily="18" charset="0"/>
            </a:endParaRPr>
          </a:p>
          <a:p>
            <a:pPr algn="just"/>
            <a:endParaRPr lang="es-ES" dirty="0">
              <a:latin typeface="Palatino Linotype" pitchFamily="18" charset="0"/>
            </a:endParaRPr>
          </a:p>
        </p:txBody>
      </p:sp>
    </p:spTree>
    <p:extLst>
      <p:ext uri="{BB962C8B-B14F-4D97-AF65-F5344CB8AC3E}">
        <p14:creationId xmlns:p14="http://schemas.microsoft.com/office/powerpoint/2010/main" val="2841557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188640"/>
            <a:ext cx="7596336" cy="6186309"/>
          </a:xfrm>
          <a:prstGeom prst="rect">
            <a:avLst/>
          </a:prstGeom>
        </p:spPr>
        <p:txBody>
          <a:bodyPr wrap="square">
            <a:spAutoFit/>
          </a:bodyPr>
          <a:lstStyle/>
          <a:p>
            <a:pPr lvl="0"/>
            <a:r>
              <a:rPr lang="es-ES" sz="2200" dirty="0">
                <a:latin typeface="Palatino Linotype" pitchFamily="18" charset="0"/>
              </a:rPr>
              <a:t>Las intervenciones deberán regirse por los siguientes principios:</a:t>
            </a:r>
          </a:p>
          <a:p>
            <a:pPr lvl="0"/>
            <a:endParaRPr lang="es-ES" sz="2200" dirty="0">
              <a:latin typeface="Palatino Linotype" pitchFamily="18" charset="0"/>
            </a:endParaRPr>
          </a:p>
          <a:p>
            <a:pPr algn="just"/>
            <a:r>
              <a:rPr lang="es-ES" sz="2200" b="1" dirty="0">
                <a:latin typeface="Palatino Linotype" pitchFamily="18" charset="0"/>
              </a:rPr>
              <a:t>Introducción: </a:t>
            </a:r>
            <a:r>
              <a:rPr lang="es-ES" sz="2200" dirty="0" smtClean="0">
                <a:latin typeface="Palatino Linotype" pitchFamily="18" charset="0"/>
              </a:rPr>
              <a:t> Presentación </a:t>
            </a:r>
            <a:r>
              <a:rPr lang="es-ES" sz="2200" dirty="0">
                <a:latin typeface="Palatino Linotype" pitchFamily="18" charset="0"/>
              </a:rPr>
              <a:t>de los miembros del equipo, </a:t>
            </a:r>
            <a:r>
              <a:rPr lang="es-ES" sz="2200" dirty="0" smtClean="0">
                <a:latin typeface="Palatino Linotype" pitchFamily="18" charset="0"/>
              </a:rPr>
              <a:t>contextualización y  </a:t>
            </a:r>
            <a:r>
              <a:rPr lang="es-ES" sz="2200" dirty="0">
                <a:latin typeface="Palatino Linotype" pitchFamily="18" charset="0"/>
              </a:rPr>
              <a:t>línea argumental.  </a:t>
            </a:r>
          </a:p>
          <a:p>
            <a:pPr algn="just"/>
            <a:endParaRPr lang="es-ES" sz="2200" dirty="0">
              <a:latin typeface="Palatino Linotype" pitchFamily="18" charset="0"/>
            </a:endParaRPr>
          </a:p>
          <a:p>
            <a:pPr algn="just"/>
            <a:r>
              <a:rPr lang="es-ES" sz="2200" dirty="0">
                <a:latin typeface="Palatino Linotype" pitchFamily="18" charset="0"/>
              </a:rPr>
              <a:t>Se pueden enumerar los argumentos y nombrarlos dándoles coherencia. </a:t>
            </a:r>
          </a:p>
          <a:p>
            <a:pPr algn="just"/>
            <a:endParaRPr lang="es-ES" sz="2200" dirty="0">
              <a:latin typeface="Palatino Linotype" pitchFamily="18" charset="0"/>
            </a:endParaRPr>
          </a:p>
          <a:p>
            <a:pPr algn="just"/>
            <a:r>
              <a:rPr lang="es-ES" sz="2200" dirty="0">
                <a:latin typeface="Palatino Linotype" pitchFamily="18" charset="0"/>
              </a:rPr>
              <a:t>Es válido la utilización de </a:t>
            </a:r>
            <a:r>
              <a:rPr lang="es-ES" sz="2200" dirty="0" smtClean="0">
                <a:latin typeface="Palatino Linotype" pitchFamily="18" charset="0"/>
              </a:rPr>
              <a:t>cualquier recurso </a:t>
            </a:r>
            <a:r>
              <a:rPr lang="es-ES" sz="2200" dirty="0">
                <a:latin typeface="Palatino Linotype" pitchFamily="18" charset="0"/>
              </a:rPr>
              <a:t>para llamar la atención del auditorio.</a:t>
            </a:r>
            <a:endParaRPr lang="es-ES" sz="2200" b="1" dirty="0">
              <a:latin typeface="Palatino Linotype" pitchFamily="18" charset="0"/>
            </a:endParaRPr>
          </a:p>
          <a:p>
            <a:pPr algn="just"/>
            <a:endParaRPr lang="es-ES" sz="2200" b="1" dirty="0">
              <a:latin typeface="Palatino Linotype" pitchFamily="18" charset="0"/>
            </a:endParaRPr>
          </a:p>
          <a:p>
            <a:pPr algn="just"/>
            <a:r>
              <a:rPr lang="es-ES" sz="2200" b="1" dirty="0">
                <a:latin typeface="Palatino Linotype" pitchFamily="18" charset="0"/>
              </a:rPr>
              <a:t>Argumentación:</a:t>
            </a:r>
            <a:r>
              <a:rPr lang="es-ES" sz="2200" dirty="0">
                <a:latin typeface="Palatino Linotype" pitchFamily="18" charset="0"/>
              </a:rPr>
              <a:t> </a:t>
            </a:r>
            <a:r>
              <a:rPr lang="es-ES" sz="2200" dirty="0" smtClean="0">
                <a:latin typeface="Palatino Linotype" pitchFamily="18" charset="0"/>
              </a:rPr>
              <a:t> Desarrollo brevemente </a:t>
            </a:r>
            <a:r>
              <a:rPr lang="es-ES" sz="2200" dirty="0">
                <a:latin typeface="Palatino Linotype" pitchFamily="18" charset="0"/>
              </a:rPr>
              <a:t>de los argumentos. Se podrán aportar evidencias. </a:t>
            </a:r>
          </a:p>
          <a:p>
            <a:pPr algn="just"/>
            <a:endParaRPr lang="es-ES" sz="2200" dirty="0">
              <a:latin typeface="Palatino Linotype" pitchFamily="18" charset="0"/>
            </a:endParaRPr>
          </a:p>
          <a:p>
            <a:pPr algn="just"/>
            <a:endParaRPr lang="es-ES" sz="2200" dirty="0" smtClean="0">
              <a:latin typeface="Palatino Linotype" pitchFamily="18" charset="0"/>
            </a:endParaRPr>
          </a:p>
          <a:p>
            <a:pPr algn="just"/>
            <a:r>
              <a:rPr lang="es-ES" sz="2200" dirty="0" smtClean="0">
                <a:latin typeface="Palatino Linotype" pitchFamily="18" charset="0"/>
              </a:rPr>
              <a:t>Se </a:t>
            </a:r>
            <a:r>
              <a:rPr lang="es-ES" sz="2200" dirty="0">
                <a:latin typeface="Palatino Linotype" pitchFamily="18" charset="0"/>
              </a:rPr>
              <a:t>valorará positivamente la capacidad de </a:t>
            </a:r>
            <a:r>
              <a:rPr lang="es-ES" sz="2200" dirty="0" smtClean="0">
                <a:latin typeface="Palatino Linotype" pitchFamily="18" charset="0"/>
              </a:rPr>
              <a:t>oratoria, </a:t>
            </a:r>
            <a:r>
              <a:rPr lang="es-ES" sz="2200" dirty="0">
                <a:latin typeface="Palatino Linotype" pitchFamily="18" charset="0"/>
              </a:rPr>
              <a:t>evitándose en lo posible la lectura.</a:t>
            </a:r>
          </a:p>
        </p:txBody>
      </p:sp>
    </p:spTree>
    <p:extLst>
      <p:ext uri="{BB962C8B-B14F-4D97-AF65-F5344CB8AC3E}">
        <p14:creationId xmlns:p14="http://schemas.microsoft.com/office/powerpoint/2010/main" val="2675126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620688"/>
            <a:ext cx="7416824" cy="5355312"/>
          </a:xfrm>
          <a:prstGeom prst="rect">
            <a:avLst/>
          </a:prstGeom>
        </p:spPr>
        <p:txBody>
          <a:bodyPr wrap="square">
            <a:spAutoFit/>
          </a:bodyPr>
          <a:lstStyle/>
          <a:p>
            <a:r>
              <a:rPr lang="es-ES" sz="3600" b="1" dirty="0">
                <a:latin typeface="Palatino Linotype" pitchFamily="18" charset="0"/>
              </a:rPr>
              <a:t>Refutaciones</a:t>
            </a:r>
            <a:r>
              <a:rPr lang="es-ES" sz="3600" dirty="0">
                <a:latin typeface="Palatino Linotype" pitchFamily="18" charset="0"/>
              </a:rPr>
              <a:t>:  </a:t>
            </a:r>
          </a:p>
          <a:p>
            <a:endParaRPr lang="es-ES" dirty="0">
              <a:latin typeface="Palatino Linotype" pitchFamily="18" charset="0"/>
            </a:endParaRPr>
          </a:p>
          <a:p>
            <a:pPr algn="just"/>
            <a:r>
              <a:rPr lang="es-ES" sz="2400" dirty="0">
                <a:latin typeface="Palatino Linotype" pitchFamily="18" charset="0"/>
              </a:rPr>
              <a:t>Turnos dirigidos tanto a la construcción del </a:t>
            </a:r>
            <a:r>
              <a:rPr lang="es-ES" sz="2400" dirty="0" err="1" smtClean="0">
                <a:latin typeface="Palatino Linotype" pitchFamily="18" charset="0"/>
              </a:rPr>
              <a:t>argumentario</a:t>
            </a:r>
            <a:r>
              <a:rPr lang="es-ES" sz="2400" dirty="0" smtClean="0">
                <a:latin typeface="Palatino Linotype" pitchFamily="18" charset="0"/>
              </a:rPr>
              <a:t> </a:t>
            </a:r>
            <a:r>
              <a:rPr lang="es-ES" sz="2400" dirty="0">
                <a:latin typeface="Palatino Linotype" pitchFamily="18" charset="0"/>
              </a:rPr>
              <a:t>propio como a la refutación del contrario. Detectar falacias. </a:t>
            </a:r>
          </a:p>
          <a:p>
            <a:endParaRPr lang="es-ES" sz="2400" dirty="0">
              <a:latin typeface="Palatino Linotype" pitchFamily="18" charset="0"/>
            </a:endParaRPr>
          </a:p>
          <a:p>
            <a:r>
              <a:rPr lang="es-ES" sz="2400" dirty="0">
                <a:latin typeface="Palatino Linotype" pitchFamily="18" charset="0"/>
              </a:rPr>
              <a:t>Es fundamental la exhibición y explicación de las evidencias. </a:t>
            </a:r>
          </a:p>
          <a:p>
            <a:endParaRPr lang="es-ES" sz="2400" dirty="0">
              <a:latin typeface="Palatino Linotype" pitchFamily="18" charset="0"/>
            </a:endParaRPr>
          </a:p>
          <a:p>
            <a:pPr algn="just"/>
            <a:r>
              <a:rPr lang="es-ES" sz="2400" dirty="0">
                <a:latin typeface="Palatino Linotype" pitchFamily="18" charset="0"/>
              </a:rPr>
              <a:t>Se deberá evitar  la exposición </a:t>
            </a:r>
            <a:r>
              <a:rPr lang="es-ES" sz="2400" i="1" dirty="0">
                <a:latin typeface="Palatino Linotype" pitchFamily="18" charset="0"/>
              </a:rPr>
              <a:t>ex </a:t>
            </a:r>
            <a:r>
              <a:rPr lang="es-ES" sz="2400" i="1" dirty="0" err="1">
                <a:latin typeface="Palatino Linotype" pitchFamily="18" charset="0"/>
              </a:rPr>
              <a:t>novo</a:t>
            </a:r>
            <a:r>
              <a:rPr lang="es-ES" sz="2400" dirty="0">
                <a:latin typeface="Palatino Linotype" pitchFamily="18" charset="0"/>
              </a:rPr>
              <a:t> de argumentos no desarrollados hasta el </a:t>
            </a:r>
            <a:r>
              <a:rPr lang="es-ES" sz="2400" dirty="0" smtClean="0">
                <a:latin typeface="Palatino Linotype" pitchFamily="18" charset="0"/>
              </a:rPr>
              <a:t>momento. </a:t>
            </a:r>
            <a:endParaRPr lang="es-ES" sz="2400" dirty="0">
              <a:latin typeface="Palatino Linotype" pitchFamily="18" charset="0"/>
            </a:endParaRPr>
          </a:p>
          <a:p>
            <a:endParaRPr lang="es-ES" sz="2400" dirty="0">
              <a:latin typeface="Palatino Linotype" pitchFamily="18" charset="0"/>
            </a:endParaRPr>
          </a:p>
          <a:p>
            <a:r>
              <a:rPr lang="es-ES" sz="2400" dirty="0">
                <a:latin typeface="Palatino Linotype" pitchFamily="18" charset="0"/>
              </a:rPr>
              <a:t>S</a:t>
            </a:r>
            <a:r>
              <a:rPr lang="es-ES" sz="2400" dirty="0" smtClean="0">
                <a:latin typeface="Palatino Linotype" pitchFamily="18" charset="0"/>
              </a:rPr>
              <a:t>e </a:t>
            </a:r>
            <a:r>
              <a:rPr lang="es-ES" sz="2400" dirty="0">
                <a:latin typeface="Palatino Linotype" pitchFamily="18" charset="0"/>
              </a:rPr>
              <a:t>permitirán interpelaciones de miembros del equipo contrario.</a:t>
            </a:r>
          </a:p>
        </p:txBody>
      </p:sp>
    </p:spTree>
    <p:extLst>
      <p:ext uri="{BB962C8B-B14F-4D97-AF65-F5344CB8AC3E}">
        <p14:creationId xmlns:p14="http://schemas.microsoft.com/office/powerpoint/2010/main" val="3764358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5F07632-4F49-48EE-9F70-D89FBF6F8C6C}"/>
              </a:ext>
            </a:extLst>
          </p:cNvPr>
          <p:cNvSpPr txBox="1"/>
          <p:nvPr/>
        </p:nvSpPr>
        <p:spPr>
          <a:xfrm>
            <a:off x="1763688" y="620688"/>
            <a:ext cx="6552728" cy="4770537"/>
          </a:xfrm>
          <a:prstGeom prst="rect">
            <a:avLst/>
          </a:prstGeom>
          <a:noFill/>
        </p:spPr>
        <p:txBody>
          <a:bodyPr wrap="square" rtlCol="0">
            <a:spAutoFit/>
          </a:bodyPr>
          <a:lstStyle/>
          <a:p>
            <a:r>
              <a:rPr lang="es-ES" sz="3600" b="1" dirty="0">
                <a:latin typeface="Palatino Linotype" pitchFamily="18" charset="0"/>
              </a:rPr>
              <a:t>Conclusión</a:t>
            </a:r>
            <a:r>
              <a:rPr lang="es-ES" sz="3600" dirty="0">
                <a:latin typeface="Palatino Linotype" pitchFamily="18" charset="0"/>
              </a:rPr>
              <a:t>: </a:t>
            </a:r>
          </a:p>
          <a:p>
            <a:endParaRPr lang="es-ES" dirty="0">
              <a:latin typeface="Palatino Linotype" pitchFamily="18" charset="0"/>
            </a:endParaRPr>
          </a:p>
          <a:p>
            <a:endParaRPr lang="es-ES" dirty="0">
              <a:latin typeface="Palatino Linotype" pitchFamily="18" charset="0"/>
            </a:endParaRPr>
          </a:p>
          <a:p>
            <a:endParaRPr lang="es-ES" dirty="0">
              <a:latin typeface="Palatino Linotype" pitchFamily="18" charset="0"/>
            </a:endParaRPr>
          </a:p>
          <a:p>
            <a:r>
              <a:rPr lang="es-ES" sz="2800" dirty="0">
                <a:latin typeface="Palatino Linotype" pitchFamily="18" charset="0"/>
              </a:rPr>
              <a:t>R</a:t>
            </a:r>
            <a:r>
              <a:rPr lang="es-ES" sz="2800" dirty="0" smtClean="0">
                <a:latin typeface="Palatino Linotype" pitchFamily="18" charset="0"/>
              </a:rPr>
              <a:t>esumen </a:t>
            </a:r>
            <a:r>
              <a:rPr lang="es-ES" sz="2800" dirty="0">
                <a:latin typeface="Palatino Linotype" pitchFamily="18" charset="0"/>
              </a:rPr>
              <a:t>sintético y analítico del debate. </a:t>
            </a:r>
          </a:p>
          <a:p>
            <a:endParaRPr lang="es-ES" sz="2800" dirty="0">
              <a:latin typeface="Palatino Linotype" pitchFamily="18" charset="0"/>
            </a:endParaRPr>
          </a:p>
          <a:p>
            <a:endParaRPr lang="es-ES" sz="2800" dirty="0">
              <a:latin typeface="Palatino Linotype" pitchFamily="18" charset="0"/>
            </a:endParaRPr>
          </a:p>
          <a:p>
            <a:pPr algn="just"/>
            <a:r>
              <a:rPr lang="es-ES" sz="2800" dirty="0">
                <a:latin typeface="Palatino Linotype" pitchFamily="18" charset="0"/>
              </a:rPr>
              <a:t>N</a:t>
            </a:r>
            <a:r>
              <a:rPr lang="es-ES" sz="2800" dirty="0" smtClean="0">
                <a:latin typeface="Palatino Linotype" pitchFamily="18" charset="0"/>
              </a:rPr>
              <a:t>o </a:t>
            </a:r>
            <a:r>
              <a:rPr lang="es-ES" sz="2800" dirty="0">
                <a:latin typeface="Palatino Linotype" pitchFamily="18" charset="0"/>
              </a:rPr>
              <a:t>puede contener ningún tipo de refutación </a:t>
            </a:r>
            <a:r>
              <a:rPr lang="es-ES" sz="2800" dirty="0" smtClean="0">
                <a:latin typeface="Palatino Linotype" pitchFamily="18" charset="0"/>
              </a:rPr>
              <a:t>a los  argumentos dados </a:t>
            </a:r>
            <a:r>
              <a:rPr lang="es-ES" sz="2800" dirty="0">
                <a:latin typeface="Palatino Linotype" pitchFamily="18" charset="0"/>
              </a:rPr>
              <a:t>por el equipo contrario.</a:t>
            </a:r>
          </a:p>
          <a:p>
            <a:endParaRPr lang="es-ES" dirty="0"/>
          </a:p>
        </p:txBody>
      </p:sp>
    </p:spTree>
    <p:extLst>
      <p:ext uri="{BB962C8B-B14F-4D97-AF65-F5344CB8AC3E}">
        <p14:creationId xmlns:p14="http://schemas.microsoft.com/office/powerpoint/2010/main" val="1093470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404664"/>
            <a:ext cx="7344816" cy="5632311"/>
          </a:xfrm>
          <a:prstGeom prst="rect">
            <a:avLst/>
          </a:prstGeom>
        </p:spPr>
        <p:txBody>
          <a:bodyPr wrap="square">
            <a:spAutoFit/>
          </a:bodyPr>
          <a:lstStyle/>
          <a:p>
            <a:pPr lvl="0" algn="just"/>
            <a:endParaRPr lang="es-ES" sz="2000" dirty="0"/>
          </a:p>
          <a:p>
            <a:pPr marL="285750" lvl="0" indent="-285750" algn="just">
              <a:buFont typeface="Arial" pitchFamily="34" charset="0"/>
              <a:buChar char="•"/>
            </a:pPr>
            <a:r>
              <a:rPr lang="es-ES" sz="2000" dirty="0" smtClean="0">
                <a:latin typeface="Palatino Linotype" pitchFamily="18" charset="0"/>
              </a:rPr>
              <a:t>Ningún miembro del equipo podrá salir de la sala, ni comunicarse con persona ajena a su equipo durante el  debate.</a:t>
            </a:r>
          </a:p>
          <a:p>
            <a:pPr marL="285750" lvl="0" indent="-285750">
              <a:buFont typeface="Arial" pitchFamily="34" charset="0"/>
              <a:buChar char="•"/>
            </a:pPr>
            <a:endParaRPr lang="es-ES" sz="2000" dirty="0">
              <a:latin typeface="Palatino Linotype" pitchFamily="18" charset="0"/>
            </a:endParaRPr>
          </a:p>
          <a:p>
            <a:pPr marL="285750" lvl="0" indent="-285750" algn="just">
              <a:buFont typeface="Arial" pitchFamily="34" charset="0"/>
              <a:buChar char="•"/>
            </a:pPr>
            <a:r>
              <a:rPr lang="es-ES" sz="2000" dirty="0" smtClean="0">
                <a:latin typeface="Palatino Linotype" pitchFamily="18" charset="0"/>
              </a:rPr>
              <a:t>Durante los turnos de refutación los equipos podrán interpelar al contrincante. Para realizar una interpelación cualquier miembro del equipo levantará la mano desde su mesa y únicamente cuando el orador en uso de la palabra lo estime oportuno se la concederá.</a:t>
            </a:r>
          </a:p>
          <a:p>
            <a:pPr lvl="0" algn="just"/>
            <a:endParaRPr lang="es-ES" sz="2000" dirty="0">
              <a:latin typeface="Palatino Linotype" pitchFamily="18" charset="0"/>
            </a:endParaRPr>
          </a:p>
          <a:p>
            <a:pPr marL="285750" lvl="0" indent="-285750" algn="just">
              <a:buFont typeface="Arial" pitchFamily="34" charset="0"/>
              <a:buChar char="•"/>
            </a:pPr>
            <a:r>
              <a:rPr lang="es-ES" sz="2000" dirty="0">
                <a:latin typeface="Palatino Linotype" pitchFamily="18" charset="0"/>
              </a:rPr>
              <a:t>Las interpelaciones </a:t>
            </a:r>
            <a:r>
              <a:rPr lang="es-ES" sz="2000" dirty="0" smtClean="0">
                <a:latin typeface="Palatino Linotype" pitchFamily="18" charset="0"/>
              </a:rPr>
              <a:t> no </a:t>
            </a:r>
            <a:r>
              <a:rPr lang="es-ES" sz="2000" dirty="0">
                <a:latin typeface="Palatino Linotype" pitchFamily="18" charset="0"/>
              </a:rPr>
              <a:t>podrán realizarse durante los últimos 30 segundos de cada turno de refutación, que queda blindado.</a:t>
            </a:r>
          </a:p>
          <a:p>
            <a:pPr lvl="0"/>
            <a:endParaRPr lang="es-ES" sz="2000" dirty="0">
              <a:latin typeface="Palatino Linotype" pitchFamily="18" charset="0"/>
            </a:endParaRPr>
          </a:p>
          <a:p>
            <a:pPr marL="285750" lvl="0" indent="-285750" algn="just">
              <a:buFont typeface="Arial" pitchFamily="34" charset="0"/>
              <a:buChar char="•"/>
            </a:pPr>
            <a:r>
              <a:rPr lang="es-ES" sz="2000" dirty="0">
                <a:latin typeface="Palatino Linotype" pitchFamily="18" charset="0"/>
              </a:rPr>
              <a:t>Las interpelaciones deberán ser preguntas, matizaciones o aclaraciones, nunca argumentaciones. Su formulación no podrá durar más de 15 segundos.</a:t>
            </a:r>
          </a:p>
        </p:txBody>
      </p:sp>
    </p:spTree>
    <p:extLst>
      <p:ext uri="{BB962C8B-B14F-4D97-AF65-F5344CB8AC3E}">
        <p14:creationId xmlns:p14="http://schemas.microsoft.com/office/powerpoint/2010/main" val="1410084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76BFF16-4D35-4F0F-90CE-DD33241C3344}"/>
              </a:ext>
            </a:extLst>
          </p:cNvPr>
          <p:cNvSpPr txBox="1"/>
          <p:nvPr/>
        </p:nvSpPr>
        <p:spPr>
          <a:xfrm>
            <a:off x="1619672" y="332656"/>
            <a:ext cx="6624736" cy="5262979"/>
          </a:xfrm>
          <a:prstGeom prst="rect">
            <a:avLst/>
          </a:prstGeom>
          <a:noFill/>
        </p:spPr>
        <p:txBody>
          <a:bodyPr wrap="square" rtlCol="0">
            <a:spAutoFit/>
          </a:bodyPr>
          <a:lstStyle/>
          <a:p>
            <a:pPr lvl="0"/>
            <a:endParaRPr lang="es-ES" sz="2400" dirty="0">
              <a:latin typeface="Palatino Linotype" pitchFamily="18" charset="0"/>
            </a:endParaRPr>
          </a:p>
          <a:p>
            <a:pPr marL="285750" lvl="0" indent="-285750" algn="just">
              <a:buFont typeface="Arial" pitchFamily="34" charset="0"/>
              <a:buChar char="•"/>
            </a:pPr>
            <a:r>
              <a:rPr lang="es-ES" sz="2400" dirty="0">
                <a:latin typeface="Palatino Linotype" pitchFamily="18" charset="0"/>
              </a:rPr>
              <a:t>Se valorará positivamente que en cada turno de refutación se contesten, al menos, dos interpelaciones.</a:t>
            </a:r>
          </a:p>
          <a:p>
            <a:pPr lvl="0"/>
            <a:endParaRPr lang="es-ES" sz="2400" dirty="0">
              <a:latin typeface="Palatino Linotype" pitchFamily="18" charset="0"/>
            </a:endParaRPr>
          </a:p>
          <a:p>
            <a:pPr marL="285750" lvl="0" indent="-285750" algn="just">
              <a:buFont typeface="Arial" pitchFamily="34" charset="0"/>
              <a:buChar char="•"/>
            </a:pPr>
            <a:r>
              <a:rPr lang="es-ES" sz="2400" dirty="0">
                <a:latin typeface="Palatino Linotype" pitchFamily="18" charset="0"/>
              </a:rPr>
              <a:t>Todos los turnos de palabra se ejercerán de pie, desde el atril o </a:t>
            </a:r>
            <a:r>
              <a:rPr lang="es-ES" sz="2400" dirty="0" smtClean="0">
                <a:latin typeface="Palatino Linotype" pitchFamily="18" charset="0"/>
              </a:rPr>
              <a:t>en</a:t>
            </a:r>
            <a:r>
              <a:rPr lang="es-ES" sz="2400" dirty="0" smtClean="0">
                <a:latin typeface="Palatino Linotype" pitchFamily="18" charset="0"/>
              </a:rPr>
              <a:t> </a:t>
            </a:r>
            <a:r>
              <a:rPr lang="es-ES" sz="2400" dirty="0">
                <a:latin typeface="Palatino Linotype" pitchFamily="18" charset="0"/>
              </a:rPr>
              <a:t>el espacio central del debate.</a:t>
            </a:r>
          </a:p>
          <a:p>
            <a:pPr lvl="0"/>
            <a:endParaRPr lang="es-ES" sz="2400" dirty="0">
              <a:latin typeface="Palatino Linotype" pitchFamily="18" charset="0"/>
            </a:endParaRPr>
          </a:p>
          <a:p>
            <a:pPr marL="285750" lvl="0" indent="-285750" algn="just">
              <a:buFont typeface="Arial" pitchFamily="34" charset="0"/>
              <a:buChar char="•"/>
            </a:pPr>
            <a:r>
              <a:rPr lang="es-ES" sz="2400" dirty="0">
                <a:latin typeface="Palatino Linotype" pitchFamily="18" charset="0"/>
              </a:rPr>
              <a:t>Podrán utilizarse </a:t>
            </a:r>
            <a:r>
              <a:rPr lang="es-ES" sz="2400" dirty="0" smtClean="0">
                <a:latin typeface="Palatino Linotype" pitchFamily="18" charset="0"/>
              </a:rPr>
              <a:t> </a:t>
            </a:r>
            <a:r>
              <a:rPr lang="es-ES" sz="2400" dirty="0">
                <a:latin typeface="Palatino Linotype" pitchFamily="18" charset="0"/>
              </a:rPr>
              <a:t>cuantos medios estimen convenientes. </a:t>
            </a:r>
          </a:p>
          <a:p>
            <a:pPr lvl="0"/>
            <a:endParaRPr lang="es-ES" sz="2400" dirty="0">
              <a:latin typeface="Palatino Linotype" pitchFamily="18" charset="0"/>
            </a:endParaRPr>
          </a:p>
          <a:p>
            <a:pPr marL="285750" lvl="0" indent="-285750">
              <a:buFont typeface="Arial" pitchFamily="34" charset="0"/>
              <a:buChar char="•"/>
            </a:pPr>
            <a:r>
              <a:rPr lang="es-ES" sz="2400" dirty="0">
                <a:latin typeface="Palatino Linotype" pitchFamily="18" charset="0"/>
              </a:rPr>
              <a:t>El uso de Internet no estará permitido durante el debate.</a:t>
            </a:r>
          </a:p>
        </p:txBody>
      </p:sp>
    </p:spTree>
    <p:extLst>
      <p:ext uri="{BB962C8B-B14F-4D97-AF65-F5344CB8AC3E}">
        <p14:creationId xmlns:p14="http://schemas.microsoft.com/office/powerpoint/2010/main" val="2002468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692696"/>
            <a:ext cx="7344816" cy="5447645"/>
          </a:xfrm>
          <a:prstGeom prst="rect">
            <a:avLst/>
          </a:prstGeom>
        </p:spPr>
        <p:txBody>
          <a:bodyPr wrap="square">
            <a:spAutoFit/>
          </a:bodyPr>
          <a:lstStyle/>
          <a:p>
            <a:r>
              <a:rPr lang="es-ES" sz="2400" b="1" dirty="0">
                <a:latin typeface="Palatino Linotype" pitchFamily="18" charset="0"/>
              </a:rPr>
              <a:t>PENALIZACIONES</a:t>
            </a:r>
            <a:endParaRPr lang="es-ES" sz="2400" dirty="0">
              <a:latin typeface="Palatino Linotype" pitchFamily="18" charset="0"/>
            </a:endParaRPr>
          </a:p>
          <a:p>
            <a:pPr lvl="0"/>
            <a:endParaRPr lang="es-ES" dirty="0"/>
          </a:p>
          <a:p>
            <a:pPr marL="285750" lvl="0" indent="-285750">
              <a:buFont typeface="Arial" pitchFamily="34" charset="0"/>
              <a:buChar char="•"/>
            </a:pPr>
            <a:r>
              <a:rPr lang="es-ES" sz="2400" dirty="0">
                <a:latin typeface="Palatino Linotype" pitchFamily="18" charset="0"/>
              </a:rPr>
              <a:t>Avisos.</a:t>
            </a:r>
          </a:p>
          <a:p>
            <a:pPr lvl="0"/>
            <a:endParaRPr lang="es-ES" sz="2400" dirty="0">
              <a:latin typeface="Palatino Linotype" pitchFamily="18" charset="0"/>
            </a:endParaRPr>
          </a:p>
          <a:p>
            <a:pPr marL="285750" lvl="0" indent="-285750">
              <a:buFont typeface="Arial" pitchFamily="34" charset="0"/>
              <a:buChar char="•"/>
            </a:pPr>
            <a:r>
              <a:rPr lang="es-ES" sz="2400" dirty="0">
                <a:latin typeface="Palatino Linotype" pitchFamily="18" charset="0"/>
              </a:rPr>
              <a:t>Faltas leves.          </a:t>
            </a:r>
          </a:p>
          <a:p>
            <a:pPr lvl="0"/>
            <a:endParaRPr lang="es-ES" sz="2400" dirty="0">
              <a:latin typeface="Palatino Linotype" pitchFamily="18" charset="0"/>
            </a:endParaRPr>
          </a:p>
          <a:p>
            <a:pPr marL="285750" lvl="0" indent="-285750">
              <a:buFont typeface="Arial" pitchFamily="34" charset="0"/>
              <a:buChar char="•"/>
            </a:pPr>
            <a:r>
              <a:rPr lang="es-ES" sz="2400" dirty="0">
                <a:latin typeface="Palatino Linotype" pitchFamily="18" charset="0"/>
              </a:rPr>
              <a:t>Faltas graves.</a:t>
            </a:r>
          </a:p>
          <a:p>
            <a:pPr lvl="0"/>
            <a:endParaRPr lang="es-ES" sz="2400" dirty="0">
              <a:latin typeface="Palatino Linotype" pitchFamily="18" charset="0"/>
            </a:endParaRPr>
          </a:p>
          <a:p>
            <a:pPr marL="285750" lvl="0" indent="-285750">
              <a:buFont typeface="Arial" pitchFamily="34" charset="0"/>
              <a:buChar char="•"/>
            </a:pPr>
            <a:r>
              <a:rPr lang="es-ES" sz="2400" dirty="0">
                <a:latin typeface="Palatino Linotype" pitchFamily="18" charset="0"/>
              </a:rPr>
              <a:t>Expulsión.</a:t>
            </a:r>
          </a:p>
          <a:p>
            <a:pPr lvl="0"/>
            <a:endParaRPr lang="es-ES" sz="2400" dirty="0">
              <a:latin typeface="Palatino Linotype" pitchFamily="18" charset="0"/>
            </a:endParaRPr>
          </a:p>
          <a:p>
            <a:pPr lvl="0"/>
            <a:r>
              <a:rPr lang="es-ES" sz="2400" dirty="0">
                <a:latin typeface="Palatino Linotype" pitchFamily="18" charset="0"/>
              </a:rPr>
              <a:t>El jurado  tiene potestad para imponerlas.</a:t>
            </a:r>
          </a:p>
          <a:p>
            <a:pPr lvl="0"/>
            <a:endParaRPr lang="es-ES" sz="2400" dirty="0">
              <a:latin typeface="Palatino Linotype" pitchFamily="18" charset="0"/>
            </a:endParaRPr>
          </a:p>
          <a:p>
            <a:pPr lvl="0"/>
            <a:r>
              <a:rPr lang="es-ES" sz="2400" dirty="0">
                <a:latin typeface="Palatino Linotype" pitchFamily="18" charset="0"/>
              </a:rPr>
              <a:t>Cualquier penalización deberá constar en el acta del debate.</a:t>
            </a:r>
          </a:p>
          <a:p>
            <a:pPr lvl="0"/>
            <a:r>
              <a:rPr lang="es-ES" dirty="0"/>
              <a:t> </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692696"/>
            <a:ext cx="3616802"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68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620688"/>
            <a:ext cx="7056784" cy="5539978"/>
          </a:xfrm>
          <a:prstGeom prst="rect">
            <a:avLst/>
          </a:prstGeom>
        </p:spPr>
        <p:txBody>
          <a:bodyPr wrap="square">
            <a:spAutoFit/>
          </a:bodyPr>
          <a:lstStyle/>
          <a:p>
            <a:pPr lvl="0"/>
            <a:r>
              <a:rPr lang="es-ES" sz="2400" b="1" dirty="0">
                <a:latin typeface="Palatino Linotype" pitchFamily="18" charset="0"/>
              </a:rPr>
              <a:t>Avisos</a:t>
            </a:r>
            <a:r>
              <a:rPr lang="es-ES" sz="2400" dirty="0">
                <a:latin typeface="Palatino Linotype" pitchFamily="18" charset="0"/>
              </a:rPr>
              <a:t>:</a:t>
            </a:r>
          </a:p>
          <a:p>
            <a:pPr marL="742950" lvl="1" indent="-285750" algn="just">
              <a:buFont typeface="Arial" pitchFamily="34" charset="0"/>
              <a:buChar char="•"/>
            </a:pPr>
            <a:r>
              <a:rPr lang="es-ES" sz="2400" dirty="0">
                <a:latin typeface="Palatino Linotype" pitchFamily="18" charset="0"/>
              </a:rPr>
              <a:t>Más de 10 segundos respecto del tiempo establecido para cada intervención.</a:t>
            </a:r>
          </a:p>
          <a:p>
            <a:pPr marL="742950" lvl="1" indent="-285750" algn="just">
              <a:buFont typeface="Arial" pitchFamily="34" charset="0"/>
              <a:buChar char="•"/>
            </a:pPr>
            <a:r>
              <a:rPr lang="es-ES" sz="2400" dirty="0">
                <a:latin typeface="Palatino Linotype" pitchFamily="18" charset="0"/>
              </a:rPr>
              <a:t>Interpelación que supere los 15 segundos.</a:t>
            </a:r>
          </a:p>
          <a:p>
            <a:pPr lvl="0"/>
            <a:r>
              <a:rPr lang="es-ES" sz="2400" dirty="0">
                <a:latin typeface="Palatino Linotype" pitchFamily="18" charset="0"/>
              </a:rPr>
              <a:t> </a:t>
            </a:r>
          </a:p>
          <a:p>
            <a:pPr lvl="0"/>
            <a:r>
              <a:rPr lang="es-ES" sz="2400" b="1" dirty="0">
                <a:latin typeface="Palatino Linotype" pitchFamily="18" charset="0"/>
              </a:rPr>
              <a:t>Faltas leves</a:t>
            </a:r>
            <a:r>
              <a:rPr lang="es-ES" sz="2400" dirty="0">
                <a:latin typeface="Palatino Linotype" pitchFamily="18" charset="0"/>
              </a:rPr>
              <a:t>:</a:t>
            </a:r>
          </a:p>
          <a:p>
            <a:pPr marL="742950" lvl="1" indent="-285750" algn="just">
              <a:buFont typeface="Arial" pitchFamily="34" charset="0"/>
              <a:buChar char="•"/>
            </a:pPr>
            <a:r>
              <a:rPr lang="es-ES" sz="2400" dirty="0">
                <a:latin typeface="Palatino Linotype" pitchFamily="18" charset="0"/>
              </a:rPr>
              <a:t>Acumulación de 3 avisos en un mismo debate.</a:t>
            </a:r>
          </a:p>
          <a:p>
            <a:pPr marL="742950" lvl="1" indent="-285750" algn="just">
              <a:buFont typeface="Arial" pitchFamily="34" charset="0"/>
              <a:buChar char="•"/>
            </a:pPr>
            <a:r>
              <a:rPr lang="es-ES" sz="2400" dirty="0">
                <a:latin typeface="Palatino Linotype" pitchFamily="18" charset="0"/>
              </a:rPr>
              <a:t>Más de 20 segundos respecto del tiempo establecido por cada intervención</a:t>
            </a:r>
          </a:p>
          <a:p>
            <a:pPr marL="742950" lvl="1" indent="-285750" algn="just">
              <a:buFont typeface="Arial" pitchFamily="34" charset="0"/>
              <a:buChar char="•"/>
            </a:pPr>
            <a:r>
              <a:rPr lang="es-ES" sz="2400" dirty="0">
                <a:latin typeface="Palatino Linotype" pitchFamily="18" charset="0"/>
              </a:rPr>
              <a:t>Interrumpir al orador del equipo contrario durante su intervención sin que el mismo haya cedido la palabra.</a:t>
            </a:r>
          </a:p>
          <a:p>
            <a:pPr marL="742950" lvl="1" indent="-285750" algn="just">
              <a:buFont typeface="Arial" pitchFamily="34" charset="0"/>
              <a:buChar char="•"/>
            </a:pPr>
            <a:r>
              <a:rPr lang="es-ES" sz="2400" dirty="0">
                <a:latin typeface="Palatino Linotype" pitchFamily="18" charset="0"/>
              </a:rPr>
              <a:t>Enunciar un dato falso.</a:t>
            </a:r>
          </a:p>
          <a:p>
            <a:pPr lvl="1"/>
            <a:endParaRPr lang="es-ES" dirty="0"/>
          </a:p>
        </p:txBody>
      </p:sp>
    </p:spTree>
    <p:extLst>
      <p:ext uri="{BB962C8B-B14F-4D97-AF65-F5344CB8AC3E}">
        <p14:creationId xmlns:p14="http://schemas.microsoft.com/office/powerpoint/2010/main" val="3223642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31A478-7A61-4CA6-A458-6E406D790A5E}"/>
              </a:ext>
            </a:extLst>
          </p:cNvPr>
          <p:cNvSpPr txBox="1"/>
          <p:nvPr/>
        </p:nvSpPr>
        <p:spPr>
          <a:xfrm>
            <a:off x="1187624" y="188640"/>
            <a:ext cx="7848872" cy="6494085"/>
          </a:xfrm>
          <a:prstGeom prst="rect">
            <a:avLst/>
          </a:prstGeom>
          <a:noFill/>
        </p:spPr>
        <p:txBody>
          <a:bodyPr wrap="square" rtlCol="0">
            <a:spAutoFit/>
          </a:bodyPr>
          <a:lstStyle/>
          <a:p>
            <a:pPr lvl="0"/>
            <a:r>
              <a:rPr lang="es-ES" sz="2400" b="1" dirty="0">
                <a:latin typeface="Palatino Linotype" pitchFamily="18" charset="0"/>
              </a:rPr>
              <a:t>Faltas graves:</a:t>
            </a:r>
          </a:p>
          <a:p>
            <a:pPr lvl="0"/>
            <a:endParaRPr lang="es-ES" sz="2200" b="1" dirty="0">
              <a:latin typeface="Palatino Linotype" pitchFamily="18" charset="0"/>
            </a:endParaRPr>
          </a:p>
          <a:p>
            <a:pPr marL="742950" lvl="1" indent="-285750" algn="just">
              <a:buFont typeface="Arial" pitchFamily="34" charset="0"/>
              <a:buChar char="•"/>
            </a:pPr>
            <a:r>
              <a:rPr lang="es-ES" sz="2200" dirty="0">
                <a:latin typeface="Palatino Linotype" pitchFamily="18" charset="0"/>
              </a:rPr>
              <a:t>Retraso injustificado en la hora de asistencia al </a:t>
            </a:r>
            <a:r>
              <a:rPr lang="es-ES" sz="2200" dirty="0" smtClean="0">
                <a:latin typeface="Palatino Linotype" pitchFamily="18" charset="0"/>
              </a:rPr>
              <a:t>debate</a:t>
            </a:r>
          </a:p>
          <a:p>
            <a:pPr lvl="1" algn="just"/>
            <a:r>
              <a:rPr lang="es-ES" sz="2200" dirty="0" smtClean="0">
                <a:latin typeface="Palatino Linotype" pitchFamily="18" charset="0"/>
              </a:rPr>
              <a:t> </a:t>
            </a:r>
            <a:endParaRPr lang="es-ES" sz="2200" dirty="0">
              <a:latin typeface="Palatino Linotype" pitchFamily="18" charset="0"/>
            </a:endParaRPr>
          </a:p>
          <a:p>
            <a:pPr marL="742950" lvl="1" indent="-285750" algn="just">
              <a:buFont typeface="Arial" pitchFamily="34" charset="0"/>
              <a:buChar char="•"/>
            </a:pPr>
            <a:r>
              <a:rPr lang="es-ES" sz="2200" dirty="0">
                <a:latin typeface="Palatino Linotype" pitchFamily="18" charset="0"/>
              </a:rPr>
              <a:t>Intercambio de información durante el debate con personas ajenas al equipo</a:t>
            </a:r>
            <a:r>
              <a:rPr lang="es-ES" sz="2200" dirty="0" smtClean="0">
                <a:latin typeface="Palatino Linotype" pitchFamily="18" charset="0"/>
              </a:rPr>
              <a:t>.</a:t>
            </a:r>
          </a:p>
          <a:p>
            <a:pPr lvl="1" algn="just"/>
            <a:endParaRPr lang="es-ES" sz="2200" dirty="0">
              <a:latin typeface="Palatino Linotype" pitchFamily="18" charset="0"/>
            </a:endParaRPr>
          </a:p>
          <a:p>
            <a:pPr marL="742950" lvl="1" indent="-285750" algn="just">
              <a:buFont typeface="Arial" pitchFamily="34" charset="0"/>
              <a:buChar char="•"/>
            </a:pPr>
            <a:r>
              <a:rPr lang="es-ES" sz="2200" dirty="0">
                <a:latin typeface="Palatino Linotype" pitchFamily="18" charset="0"/>
              </a:rPr>
              <a:t>Insultos, desacatos o desprecios al jurado, al público o  los miembros del equipo contrario o del propio</a:t>
            </a:r>
            <a:r>
              <a:rPr lang="es-ES" sz="2200" dirty="0" smtClean="0">
                <a:latin typeface="Palatino Linotype" pitchFamily="18" charset="0"/>
              </a:rPr>
              <a:t>.</a:t>
            </a:r>
          </a:p>
          <a:p>
            <a:pPr lvl="1" algn="just"/>
            <a:endParaRPr lang="es-ES" sz="2200" dirty="0">
              <a:latin typeface="Palatino Linotype" pitchFamily="18" charset="0"/>
            </a:endParaRPr>
          </a:p>
          <a:p>
            <a:pPr marL="742950" lvl="1" indent="-285750" algn="just">
              <a:buFont typeface="Arial" pitchFamily="34" charset="0"/>
              <a:buChar char="•"/>
            </a:pPr>
            <a:r>
              <a:rPr lang="es-ES" sz="2200" dirty="0" smtClean="0">
                <a:latin typeface="Palatino Linotype" pitchFamily="18" charset="0"/>
              </a:rPr>
              <a:t>Una </a:t>
            </a:r>
            <a:r>
              <a:rPr lang="es-ES" sz="2200" dirty="0">
                <a:latin typeface="Palatino Linotype" pitchFamily="18" charset="0"/>
              </a:rPr>
              <a:t>argumentación que no responda a la pregunta del debate.</a:t>
            </a:r>
          </a:p>
          <a:p>
            <a:pPr lvl="1"/>
            <a:endParaRPr lang="es-ES" sz="2200" dirty="0">
              <a:latin typeface="Palatino Linotype" pitchFamily="18" charset="0"/>
            </a:endParaRPr>
          </a:p>
          <a:p>
            <a:pPr lvl="1" algn="just"/>
            <a:r>
              <a:rPr lang="es-ES" sz="2200" dirty="0">
                <a:latin typeface="Palatino Linotype" pitchFamily="18" charset="0"/>
              </a:rPr>
              <a:t>Podrán </a:t>
            </a:r>
            <a:r>
              <a:rPr lang="es-ES" sz="2200" dirty="0" smtClean="0">
                <a:latin typeface="Palatino Linotype" pitchFamily="18" charset="0"/>
              </a:rPr>
              <a:t>suponer</a:t>
            </a:r>
            <a:r>
              <a:rPr lang="es-ES" sz="2200" dirty="0">
                <a:latin typeface="Palatino Linotype" pitchFamily="18" charset="0"/>
              </a:rPr>
              <a:t> </a:t>
            </a:r>
            <a:r>
              <a:rPr lang="es-ES" sz="2200" dirty="0" smtClean="0">
                <a:latin typeface="Palatino Linotype" pitchFamily="18" charset="0"/>
              </a:rPr>
              <a:t> </a:t>
            </a:r>
            <a:r>
              <a:rPr lang="es-ES" sz="2200" dirty="0">
                <a:latin typeface="Palatino Linotype" pitchFamily="18" charset="0"/>
              </a:rPr>
              <a:t>la pérdida automática del debate  o cualquier otra  medida sancionadora.</a:t>
            </a:r>
          </a:p>
          <a:p>
            <a:pPr lvl="1"/>
            <a:endParaRPr lang="es-ES" sz="2200" dirty="0">
              <a:latin typeface="Palatino Linotype" pitchFamily="18" charset="0"/>
            </a:endParaRPr>
          </a:p>
          <a:p>
            <a:pPr lvl="1" algn="just"/>
            <a:r>
              <a:rPr lang="es-ES" sz="2200" dirty="0">
                <a:latin typeface="Palatino Linotype" pitchFamily="18" charset="0"/>
              </a:rPr>
              <a:t>Las penalizaciones podrán servir como criterio de desempate.</a:t>
            </a:r>
          </a:p>
          <a:p>
            <a:endParaRPr lang="es-ES" dirty="0"/>
          </a:p>
        </p:txBody>
      </p:sp>
    </p:spTree>
    <p:extLst>
      <p:ext uri="{BB962C8B-B14F-4D97-AF65-F5344CB8AC3E}">
        <p14:creationId xmlns:p14="http://schemas.microsoft.com/office/powerpoint/2010/main" val="67885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mph" presetSubtype="0" fill="hold" nodeType="clickEffect">
                                  <p:stCondLst>
                                    <p:cond delay="0"/>
                                  </p:stCondLst>
                                  <p:childTnLst>
                                    <p:anim calcmode="discrete" valueType="str">
                                      <p:cBhvr override="childStyle">
                                        <p:cTn id="30" dur="2000" fill="hold"/>
                                        <p:tgtEl>
                                          <p:spTgt spid="2">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mph" presetSubtype="0" fill="hold" nodeType="clickEffect">
                                  <p:stCondLst>
                                    <p:cond delay="0"/>
                                  </p:stCondLst>
                                  <p:childTnLst>
                                    <p:anim calcmode="discrete" valueType="str">
                                      <p:cBhvr override="childStyle">
                                        <p:cTn id="34" dur="2000" fill="hold"/>
                                        <p:tgtEl>
                                          <p:spTgt spid="2">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35" presetID="10" presetClass="emph" presetSubtype="0" fill="hold" nodeType="withEffect">
                                  <p:stCondLst>
                                    <p:cond delay="0"/>
                                  </p:stCondLst>
                                  <p:childTnLst>
                                    <p:anim calcmode="discrete" valueType="str">
                                      <p:cBhvr override="childStyle">
                                        <p:cTn id="36" dur="2000" fill="hold"/>
                                        <p:tgtEl>
                                          <p:spTgt spid="2">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37" presetID="10" presetClass="emph" presetSubtype="0" fill="hold" nodeType="withEffect">
                                  <p:stCondLst>
                                    <p:cond delay="0"/>
                                  </p:stCondLst>
                                  <p:childTnLst>
                                    <p:anim calcmode="discrete" valueType="str">
                                      <p:cBhvr override="childStyle">
                                        <p:cTn id="38" dur="2000" fill="hold"/>
                                        <p:tgtEl>
                                          <p:spTgt spid="2">
                                            <p:txEl>
                                              <p:pRg st="6" end="6"/>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39" presetID="10" presetClass="emph" presetSubtype="0" fill="hold" nodeType="withEffect">
                                  <p:stCondLst>
                                    <p:cond delay="0"/>
                                  </p:stCondLst>
                                  <p:childTnLst>
                                    <p:anim calcmode="discrete" valueType="str">
                                      <p:cBhvr override="childStyle">
                                        <p:cTn id="40" dur="2000" fill="hold"/>
                                        <p:tgtEl>
                                          <p:spTgt spid="2">
                                            <p:txEl>
                                              <p:pRg st="8" end="8"/>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692696"/>
            <a:ext cx="7668344" cy="5539978"/>
          </a:xfrm>
          <a:prstGeom prst="rect">
            <a:avLst/>
          </a:prstGeom>
        </p:spPr>
        <p:txBody>
          <a:bodyPr wrap="square">
            <a:spAutoFit/>
          </a:bodyPr>
          <a:lstStyle/>
          <a:p>
            <a:r>
              <a:rPr lang="es-ES" sz="2400" b="1" dirty="0">
                <a:latin typeface="Palatino Linotype" pitchFamily="18" charset="0"/>
              </a:rPr>
              <a:t>EQUIPO GANADOR</a:t>
            </a:r>
            <a:endParaRPr lang="es-ES" sz="2400" dirty="0">
              <a:latin typeface="Palatino Linotype" pitchFamily="18" charset="0"/>
            </a:endParaRPr>
          </a:p>
          <a:p>
            <a:pPr lvl="0"/>
            <a:endParaRPr lang="es-ES" dirty="0"/>
          </a:p>
          <a:p>
            <a:pPr lvl="0"/>
            <a:r>
              <a:rPr lang="es-ES" sz="2400" dirty="0" smtClean="0">
                <a:latin typeface="Palatino Linotype" pitchFamily="18" charset="0"/>
              </a:rPr>
              <a:t>El </a:t>
            </a:r>
            <a:r>
              <a:rPr lang="es-ES" sz="2400" dirty="0">
                <a:latin typeface="Palatino Linotype" pitchFamily="18" charset="0"/>
              </a:rPr>
              <a:t>jurado tendrá en cuenta:</a:t>
            </a:r>
          </a:p>
          <a:p>
            <a:pPr lvl="0"/>
            <a:endParaRPr lang="es-ES" sz="2400" dirty="0">
              <a:latin typeface="Palatino Linotype" pitchFamily="18" charset="0"/>
            </a:endParaRPr>
          </a:p>
          <a:p>
            <a:pPr marL="285750" lvl="0" indent="-285750">
              <a:buFont typeface="Arial" pitchFamily="34" charset="0"/>
              <a:buChar char="•"/>
            </a:pPr>
            <a:r>
              <a:rPr lang="es-ES" sz="2400" dirty="0">
                <a:latin typeface="Palatino Linotype" pitchFamily="18" charset="0"/>
              </a:rPr>
              <a:t>La argumentación.</a:t>
            </a:r>
          </a:p>
          <a:p>
            <a:pPr lvl="0"/>
            <a:endParaRPr lang="es-ES" sz="2400" dirty="0">
              <a:latin typeface="Palatino Linotype" pitchFamily="18" charset="0"/>
            </a:endParaRPr>
          </a:p>
          <a:p>
            <a:pPr marL="285750" lvl="0" indent="-285750">
              <a:buFont typeface="Arial" pitchFamily="34" charset="0"/>
              <a:buChar char="•"/>
            </a:pPr>
            <a:r>
              <a:rPr lang="es-ES" sz="2400" dirty="0">
                <a:latin typeface="Palatino Linotype" pitchFamily="18" charset="0"/>
              </a:rPr>
              <a:t>La expresión.</a:t>
            </a:r>
          </a:p>
          <a:p>
            <a:pPr lvl="0"/>
            <a:endParaRPr lang="es-ES" sz="2400" dirty="0">
              <a:latin typeface="Palatino Linotype" pitchFamily="18" charset="0"/>
            </a:endParaRPr>
          </a:p>
          <a:p>
            <a:pPr marL="285750" lvl="0" indent="-285750">
              <a:buFont typeface="Arial" pitchFamily="34" charset="0"/>
              <a:buChar char="•"/>
            </a:pPr>
            <a:r>
              <a:rPr lang="es-ES" sz="2400" dirty="0">
                <a:latin typeface="Palatino Linotype" pitchFamily="18" charset="0"/>
              </a:rPr>
              <a:t>El respeto a las normas. </a:t>
            </a:r>
          </a:p>
          <a:p>
            <a:pPr lvl="0"/>
            <a:endParaRPr lang="es-ES" sz="2400" dirty="0">
              <a:latin typeface="Palatino Linotype" pitchFamily="18" charset="0"/>
            </a:endParaRPr>
          </a:p>
          <a:p>
            <a:pPr marL="285750" lvl="0" indent="-285750">
              <a:buFont typeface="Arial" pitchFamily="34" charset="0"/>
              <a:buChar char="•"/>
            </a:pPr>
            <a:r>
              <a:rPr lang="es-ES" sz="2400" dirty="0">
                <a:latin typeface="Palatino Linotype" pitchFamily="18" charset="0"/>
              </a:rPr>
              <a:t>La capacidad de persuasión.</a:t>
            </a:r>
          </a:p>
          <a:p>
            <a:pPr lvl="0"/>
            <a:endParaRPr lang="es-ES" sz="2400" dirty="0">
              <a:latin typeface="Palatino Linotype" pitchFamily="18" charset="0"/>
            </a:endParaRPr>
          </a:p>
          <a:p>
            <a:pPr lvl="0"/>
            <a:endParaRPr lang="es-ES" sz="2400" dirty="0">
              <a:latin typeface="Palatino Linotype" pitchFamily="18" charset="0"/>
            </a:endParaRPr>
          </a:p>
          <a:p>
            <a:pPr lvl="0"/>
            <a:r>
              <a:rPr lang="es-ES" sz="2400" dirty="0">
                <a:latin typeface="Palatino Linotype" pitchFamily="18" charset="0"/>
              </a:rPr>
              <a:t>El jurado declarará qué participante ha sido </a:t>
            </a:r>
            <a:r>
              <a:rPr lang="es-ES" sz="2400" b="1" dirty="0">
                <a:latin typeface="Palatino Linotype" pitchFamily="18" charset="0"/>
              </a:rPr>
              <a:t>el mejor orador.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204864"/>
            <a:ext cx="4032447" cy="28108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692696"/>
            <a:ext cx="6912768" cy="5909310"/>
          </a:xfrm>
          <a:prstGeom prst="rect">
            <a:avLst/>
          </a:prstGeom>
        </p:spPr>
        <p:txBody>
          <a:bodyPr wrap="square">
            <a:spAutoFit/>
          </a:bodyPr>
          <a:lstStyle/>
          <a:p>
            <a:r>
              <a:rPr lang="es-ES" sz="2400" b="1" dirty="0">
                <a:latin typeface="Palatino Linotype" pitchFamily="18" charset="0"/>
                <a:ea typeface="Times New Roman"/>
              </a:rPr>
              <a:t>ESTRUCTURA DEL DEBATE</a:t>
            </a:r>
            <a:r>
              <a:rPr lang="es-ES" sz="2400" dirty="0">
                <a:latin typeface="Palatino Linotype" pitchFamily="18" charset="0"/>
                <a:ea typeface="Times New Roman"/>
              </a:rPr>
              <a:t/>
            </a:r>
            <a:br>
              <a:rPr lang="es-ES" sz="2400" dirty="0">
                <a:latin typeface="Palatino Linotype" pitchFamily="18" charset="0"/>
                <a:ea typeface="Times New Roman"/>
              </a:rPr>
            </a:br>
            <a:r>
              <a:rPr lang="es-ES" sz="2400" dirty="0">
                <a:latin typeface="Palatino Linotype" pitchFamily="18" charset="0"/>
                <a:ea typeface="Times New Roman"/>
              </a:rPr>
              <a:t/>
            </a:r>
            <a:br>
              <a:rPr lang="es-ES" sz="2400" dirty="0">
                <a:latin typeface="Palatino Linotype" pitchFamily="18" charset="0"/>
                <a:ea typeface="Times New Roman"/>
              </a:rPr>
            </a:br>
            <a:r>
              <a:rPr lang="es-ES" sz="2400" dirty="0">
                <a:latin typeface="Palatino Linotype" pitchFamily="18" charset="0"/>
                <a:ea typeface="Times New Roman"/>
              </a:rPr>
              <a:t>1.- Introducción.</a:t>
            </a:r>
          </a:p>
          <a:p>
            <a:r>
              <a:rPr lang="es-ES" sz="2400" dirty="0">
                <a:latin typeface="Palatino Linotype" pitchFamily="18" charset="0"/>
                <a:ea typeface="Times New Roman"/>
              </a:rPr>
              <a:t/>
            </a:r>
            <a:br>
              <a:rPr lang="es-ES" sz="2400" dirty="0">
                <a:latin typeface="Palatino Linotype" pitchFamily="18" charset="0"/>
                <a:ea typeface="Times New Roman"/>
              </a:rPr>
            </a:br>
            <a:r>
              <a:rPr lang="es-ES" sz="2400" dirty="0">
                <a:latin typeface="Palatino Linotype" pitchFamily="18" charset="0"/>
                <a:ea typeface="Times New Roman"/>
              </a:rPr>
              <a:t>2.- Argumentación a favor.</a:t>
            </a:r>
          </a:p>
          <a:p>
            <a:r>
              <a:rPr lang="es-ES" sz="2400" dirty="0">
                <a:latin typeface="Palatino Linotype" pitchFamily="18" charset="0"/>
                <a:ea typeface="Times New Roman"/>
              </a:rPr>
              <a:t/>
            </a:r>
            <a:br>
              <a:rPr lang="es-ES" sz="2400" dirty="0">
                <a:latin typeface="Palatino Linotype" pitchFamily="18" charset="0"/>
                <a:ea typeface="Times New Roman"/>
              </a:rPr>
            </a:br>
            <a:r>
              <a:rPr lang="es-ES" sz="2400" dirty="0">
                <a:latin typeface="Palatino Linotype" pitchFamily="18" charset="0"/>
                <a:ea typeface="Times New Roman"/>
              </a:rPr>
              <a:t>3.- Argumentación en contra.</a:t>
            </a:r>
          </a:p>
          <a:p>
            <a:endParaRPr lang="es-ES" sz="2400" dirty="0">
              <a:latin typeface="Palatino Linotype" pitchFamily="18" charset="0"/>
              <a:ea typeface="Times New Roman"/>
            </a:endParaRPr>
          </a:p>
          <a:p>
            <a:r>
              <a:rPr lang="es-ES" sz="2400" dirty="0">
                <a:latin typeface="Palatino Linotype" pitchFamily="18" charset="0"/>
                <a:ea typeface="Times New Roman"/>
              </a:rPr>
              <a:t>4.- Réplica</a:t>
            </a:r>
          </a:p>
          <a:p>
            <a:r>
              <a:rPr lang="es-ES" sz="2400" dirty="0">
                <a:latin typeface="Palatino Linotype" pitchFamily="18" charset="0"/>
                <a:ea typeface="Times New Roman"/>
              </a:rPr>
              <a:t/>
            </a:r>
            <a:br>
              <a:rPr lang="es-ES" sz="2400" dirty="0">
                <a:latin typeface="Palatino Linotype" pitchFamily="18" charset="0"/>
                <a:ea typeface="Times New Roman"/>
              </a:rPr>
            </a:br>
            <a:r>
              <a:rPr lang="es-ES" sz="2400" dirty="0">
                <a:latin typeface="Palatino Linotype" pitchFamily="18" charset="0"/>
                <a:ea typeface="Times New Roman"/>
              </a:rPr>
              <a:t>5.- Contrarréplica.</a:t>
            </a:r>
          </a:p>
          <a:p>
            <a:r>
              <a:rPr lang="es-ES" sz="2400" dirty="0">
                <a:latin typeface="Palatino Linotype" pitchFamily="18" charset="0"/>
                <a:ea typeface="Times New Roman"/>
              </a:rPr>
              <a:t/>
            </a:r>
            <a:br>
              <a:rPr lang="es-ES" sz="2400" dirty="0">
                <a:latin typeface="Palatino Linotype" pitchFamily="18" charset="0"/>
                <a:ea typeface="Times New Roman"/>
              </a:rPr>
            </a:br>
            <a:r>
              <a:rPr lang="es-ES" sz="2400" dirty="0">
                <a:latin typeface="Palatino Linotype" pitchFamily="18" charset="0"/>
                <a:ea typeface="Times New Roman"/>
              </a:rPr>
              <a:t>6.- Conclusión a favor.</a:t>
            </a:r>
          </a:p>
          <a:p>
            <a:r>
              <a:rPr lang="es-ES" sz="2400" dirty="0">
                <a:latin typeface="Palatino Linotype" pitchFamily="18" charset="0"/>
                <a:ea typeface="Times New Roman"/>
              </a:rPr>
              <a:t/>
            </a:r>
            <a:br>
              <a:rPr lang="es-ES" sz="2400" dirty="0">
                <a:latin typeface="Palatino Linotype" pitchFamily="18" charset="0"/>
                <a:ea typeface="Times New Roman"/>
              </a:rPr>
            </a:br>
            <a:r>
              <a:rPr lang="es-ES" sz="2400" dirty="0">
                <a:latin typeface="Palatino Linotype" pitchFamily="18" charset="0"/>
                <a:ea typeface="Times New Roman"/>
              </a:rPr>
              <a:t>7.- Conclusión en contra.</a:t>
            </a:r>
          </a:p>
          <a:p>
            <a:endParaRPr lang="es-ES" dirty="0">
              <a:latin typeface="Palatino Linotype" pitchFamily="18" charset="0"/>
            </a:endParaRPr>
          </a:p>
        </p:txBody>
      </p:sp>
    </p:spTree>
    <p:extLst>
      <p:ext uri="{BB962C8B-B14F-4D97-AF65-F5344CB8AC3E}">
        <p14:creationId xmlns:p14="http://schemas.microsoft.com/office/powerpoint/2010/main" val="3570878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uario\Desktop\retorica.jpg">
            <a:extLst>
              <a:ext uri="{FF2B5EF4-FFF2-40B4-BE49-F238E27FC236}">
                <a16:creationId xmlns="" xmlns:a16="http://schemas.microsoft.com/office/drawing/2014/main" id="{00F9E5FE-0450-41AF-AA7E-94CD1AFA2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6951342" cy="3816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332656"/>
            <a:ext cx="7884368" cy="6247864"/>
          </a:xfrm>
          <a:prstGeom prst="rect">
            <a:avLst/>
          </a:prstGeom>
        </p:spPr>
        <p:txBody>
          <a:bodyPr wrap="square">
            <a:spAutoFit/>
          </a:bodyPr>
          <a:lstStyle/>
          <a:p>
            <a:r>
              <a:rPr lang="es-ES" sz="2000" b="1" dirty="0">
                <a:latin typeface="Palatino Linotype" pitchFamily="18" charset="0"/>
              </a:rPr>
              <a:t>1.- Introducción:</a:t>
            </a:r>
          </a:p>
          <a:p>
            <a:endParaRPr lang="es-ES" sz="2000" b="1" dirty="0" smtClean="0">
              <a:latin typeface="Palatino Linotype" pitchFamily="18" charset="0"/>
            </a:endParaRPr>
          </a:p>
          <a:p>
            <a:r>
              <a:rPr lang="es-ES" sz="2000" b="1" dirty="0" smtClean="0">
                <a:latin typeface="Palatino Linotype" pitchFamily="18" charset="0"/>
              </a:rPr>
              <a:t>Exordio</a:t>
            </a:r>
            <a:r>
              <a:rPr lang="es-ES" sz="2000" dirty="0">
                <a:latin typeface="Palatino Linotype" pitchFamily="18" charset="0"/>
              </a:rPr>
              <a:t>: llamar la atención,  ej. Una anécdota</a:t>
            </a:r>
          </a:p>
          <a:p>
            <a:endParaRPr lang="es-ES" sz="2000" b="1" dirty="0" smtClean="0">
              <a:latin typeface="Palatino Linotype" pitchFamily="18" charset="0"/>
            </a:endParaRPr>
          </a:p>
          <a:p>
            <a:r>
              <a:rPr lang="es-ES" sz="2000" b="1" dirty="0" smtClean="0">
                <a:latin typeface="Palatino Linotype" pitchFamily="18" charset="0"/>
              </a:rPr>
              <a:t>Presentación</a:t>
            </a:r>
            <a:r>
              <a:rPr lang="es-ES" sz="2000" dirty="0">
                <a:latin typeface="Palatino Linotype" pitchFamily="18" charset="0"/>
              </a:rPr>
              <a:t>.</a:t>
            </a:r>
            <a:endParaRPr lang="es-ES" sz="2000" dirty="0">
              <a:latin typeface="Palatino Linotype" pitchFamily="18" charset="0"/>
            </a:endParaRPr>
          </a:p>
          <a:p>
            <a:r>
              <a:rPr lang="es-ES" sz="2000" dirty="0">
                <a:latin typeface="Palatino Linotype" pitchFamily="18" charset="0"/>
              </a:rPr>
              <a:t>	</a:t>
            </a:r>
            <a:endParaRPr lang="es-ES" sz="2000" b="1" dirty="0">
              <a:latin typeface="Palatino Linotype" pitchFamily="18" charset="0"/>
            </a:endParaRPr>
          </a:p>
          <a:p>
            <a:r>
              <a:rPr lang="es-ES" sz="2000" b="1" dirty="0">
                <a:latin typeface="Palatino Linotype" pitchFamily="18" charset="0"/>
              </a:rPr>
              <a:t>Saludos:</a:t>
            </a:r>
            <a:r>
              <a:rPr lang="es-ES" sz="2000" dirty="0">
                <a:latin typeface="Palatino Linotype" pitchFamily="18" charset="0"/>
              </a:rPr>
              <a:t> 1.- Al jurado </a:t>
            </a:r>
          </a:p>
          <a:p>
            <a:r>
              <a:rPr lang="es-ES" sz="2000" dirty="0">
                <a:latin typeface="Palatino Linotype" pitchFamily="18" charset="0"/>
              </a:rPr>
              <a:t>	    2.- Al público  </a:t>
            </a:r>
          </a:p>
          <a:p>
            <a:r>
              <a:rPr lang="es-ES" sz="2000" dirty="0">
                <a:latin typeface="Palatino Linotype" pitchFamily="18" charset="0"/>
              </a:rPr>
              <a:t>	    3.- A los contrincantes</a:t>
            </a:r>
          </a:p>
          <a:p>
            <a:endParaRPr lang="es-ES" sz="2000" b="1" dirty="0">
              <a:latin typeface="Palatino Linotype" pitchFamily="18" charset="0"/>
            </a:endParaRPr>
          </a:p>
          <a:p>
            <a:r>
              <a:rPr lang="es-ES" sz="2000" b="1" dirty="0">
                <a:latin typeface="Palatino Linotype" pitchFamily="18" charset="0"/>
              </a:rPr>
              <a:t>Contextualizar el tema</a:t>
            </a:r>
            <a:r>
              <a:rPr lang="es-ES" sz="2000" dirty="0">
                <a:latin typeface="Palatino Linotype" pitchFamily="18" charset="0"/>
              </a:rPr>
              <a:t>: </a:t>
            </a:r>
            <a:endParaRPr lang="es-ES" sz="2000" dirty="0" smtClean="0">
              <a:latin typeface="Palatino Linotype" pitchFamily="18" charset="0"/>
            </a:endParaRPr>
          </a:p>
          <a:p>
            <a:endParaRPr lang="es-ES" sz="2000" dirty="0">
              <a:latin typeface="Palatino Linotype" pitchFamily="18" charset="0"/>
            </a:endParaRPr>
          </a:p>
          <a:p>
            <a:r>
              <a:rPr lang="es-ES" sz="2000" dirty="0">
                <a:latin typeface="Palatino Linotype" pitchFamily="18" charset="0"/>
              </a:rPr>
              <a:t>1.- Hablar de la pregunta </a:t>
            </a:r>
          </a:p>
          <a:p>
            <a:r>
              <a:rPr lang="es-ES" sz="2000" dirty="0">
                <a:latin typeface="Palatino Linotype" pitchFamily="18" charset="0"/>
              </a:rPr>
              <a:t>2.- Definiciones </a:t>
            </a:r>
          </a:p>
          <a:p>
            <a:r>
              <a:rPr lang="es-ES" sz="2000" dirty="0">
                <a:latin typeface="Palatino Linotype" pitchFamily="18" charset="0"/>
              </a:rPr>
              <a:t>3.- Preguntas retóricas </a:t>
            </a:r>
          </a:p>
          <a:p>
            <a:r>
              <a:rPr lang="es-ES" sz="2000" dirty="0">
                <a:latin typeface="Palatino Linotype" pitchFamily="18" charset="0"/>
              </a:rPr>
              <a:t>4.- Situar la posición</a:t>
            </a:r>
          </a:p>
          <a:p>
            <a:endParaRPr lang="es-ES" sz="2000" b="1" dirty="0">
              <a:latin typeface="Palatino Linotype" pitchFamily="18" charset="0"/>
            </a:endParaRPr>
          </a:p>
          <a:p>
            <a:r>
              <a:rPr lang="es-ES" sz="2000" b="1" dirty="0">
                <a:latin typeface="Palatino Linotype" pitchFamily="18" charset="0"/>
              </a:rPr>
              <a:t>Enumerar</a:t>
            </a:r>
            <a:r>
              <a:rPr lang="es-ES" sz="2000" dirty="0">
                <a:latin typeface="Palatino Linotype" pitchFamily="18" charset="0"/>
              </a:rPr>
              <a:t> los argumentos y </a:t>
            </a:r>
            <a:r>
              <a:rPr lang="es-ES" sz="2000" dirty="0" smtClean="0">
                <a:latin typeface="Palatino Linotype" pitchFamily="18" charset="0"/>
              </a:rPr>
              <a:t>nombrarlos </a:t>
            </a:r>
            <a:endParaRPr lang="es-ES" sz="2000" dirty="0">
              <a:latin typeface="Palatino Linotype" pitchFamily="18" charset="0"/>
            </a:endParaRPr>
          </a:p>
          <a:p>
            <a:endParaRPr lang="es-ES" sz="2000" b="1" dirty="0">
              <a:latin typeface="Palatino Linotype" pitchFamily="18" charset="0"/>
            </a:endParaRPr>
          </a:p>
          <a:p>
            <a:r>
              <a:rPr lang="es-ES" sz="2000" b="1" dirty="0">
                <a:latin typeface="Palatino Linotype" pitchFamily="18" charset="0"/>
              </a:rPr>
              <a:t>Cierre</a:t>
            </a:r>
            <a:r>
              <a:rPr lang="es-ES" sz="2000" dirty="0">
                <a:latin typeface="Palatino Linotype" pitchFamily="18" charset="0"/>
              </a:rPr>
              <a:t>: repetir el título y enlazarlo con la historia inicial</a:t>
            </a:r>
          </a:p>
        </p:txBody>
      </p:sp>
    </p:spTree>
    <p:extLst>
      <p:ext uri="{BB962C8B-B14F-4D97-AF65-F5344CB8AC3E}">
        <p14:creationId xmlns:p14="http://schemas.microsoft.com/office/powerpoint/2010/main" val="1265393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332656"/>
            <a:ext cx="7128792" cy="6370975"/>
          </a:xfrm>
          <a:prstGeom prst="rect">
            <a:avLst/>
          </a:prstGeom>
        </p:spPr>
        <p:txBody>
          <a:bodyPr wrap="square">
            <a:spAutoFit/>
          </a:bodyPr>
          <a:lstStyle/>
          <a:p>
            <a:r>
              <a:rPr lang="es-ES" sz="2400" b="1" dirty="0" smtClean="0">
                <a:latin typeface="Palatino Linotype" pitchFamily="18" charset="0"/>
              </a:rPr>
              <a:t>2</a:t>
            </a:r>
            <a:r>
              <a:rPr lang="es-ES" sz="2400" b="1" dirty="0">
                <a:latin typeface="Palatino Linotype" pitchFamily="18" charset="0"/>
              </a:rPr>
              <a:t>.- Argumentación:</a:t>
            </a:r>
            <a:r>
              <a:rPr lang="es-ES" sz="2400" dirty="0">
                <a:latin typeface="Palatino Linotype" pitchFamily="18" charset="0"/>
              </a:rPr>
              <a:t> </a:t>
            </a:r>
          </a:p>
          <a:p>
            <a:endParaRPr lang="es-ES" sz="2400" dirty="0"/>
          </a:p>
          <a:p>
            <a:pPr marL="285750" lvl="0" indent="-285750">
              <a:buFont typeface="Arial" pitchFamily="34" charset="0"/>
              <a:buChar char="•"/>
            </a:pPr>
            <a:r>
              <a:rPr lang="es-ES" sz="2400" dirty="0">
                <a:latin typeface="Palatino Linotype" pitchFamily="18" charset="0"/>
              </a:rPr>
              <a:t>Pocos argumentos, pero bien tratados.</a:t>
            </a:r>
          </a:p>
          <a:p>
            <a:pPr lvl="0"/>
            <a:endParaRPr lang="es-ES" sz="2400" dirty="0">
              <a:latin typeface="Palatino Linotype" pitchFamily="18" charset="0"/>
            </a:endParaRPr>
          </a:p>
          <a:p>
            <a:pPr marL="285750" lvl="0" indent="-285750" algn="just">
              <a:buFont typeface="Arial" pitchFamily="34" charset="0"/>
              <a:buChar char="•"/>
            </a:pPr>
            <a:r>
              <a:rPr lang="es-ES" sz="2400" dirty="0">
                <a:latin typeface="Palatino Linotype" pitchFamily="18" charset="0"/>
              </a:rPr>
              <a:t>Preparar línea argumental: descomposición de la pregunta (definiciones y primeras </a:t>
            </a:r>
            <a:r>
              <a:rPr lang="es-ES" sz="2400" dirty="0" smtClean="0">
                <a:latin typeface="Palatino Linotype" pitchFamily="18" charset="0"/>
              </a:rPr>
              <a:t>búsquedas)</a:t>
            </a:r>
            <a:endParaRPr lang="es-ES" sz="2400" dirty="0">
              <a:latin typeface="Palatino Linotype" pitchFamily="18" charset="0"/>
            </a:endParaRPr>
          </a:p>
          <a:p>
            <a:pPr lvl="0"/>
            <a:endParaRPr lang="es-ES" sz="2400" dirty="0">
              <a:latin typeface="Palatino Linotype" pitchFamily="18" charset="0"/>
            </a:endParaRPr>
          </a:p>
          <a:p>
            <a:r>
              <a:rPr lang="es-ES" sz="2400" dirty="0">
                <a:latin typeface="Palatino Linotype" pitchFamily="18" charset="0"/>
              </a:rPr>
              <a:t>Ejemplo: </a:t>
            </a:r>
          </a:p>
          <a:p>
            <a:endParaRPr lang="es-ES" sz="2400" dirty="0">
              <a:latin typeface="Palatino Linotype" pitchFamily="18" charset="0"/>
            </a:endParaRPr>
          </a:p>
          <a:p>
            <a:r>
              <a:rPr lang="es-ES" sz="2400" dirty="0">
                <a:latin typeface="Palatino Linotype" pitchFamily="18" charset="0"/>
              </a:rPr>
              <a:t>¿Podrán los jóvenes “NINI”  integrarse con éxito en la sociedad la próxima década?</a:t>
            </a:r>
          </a:p>
          <a:p>
            <a:endParaRPr lang="es-ES" sz="2400" dirty="0">
              <a:latin typeface="Palatino Linotype" pitchFamily="18" charset="0"/>
            </a:endParaRPr>
          </a:p>
          <a:p>
            <a:r>
              <a:rPr lang="es-ES" sz="2400" dirty="0">
                <a:latin typeface="Palatino Linotype" pitchFamily="18" charset="0"/>
              </a:rPr>
              <a:t>-¿Qué es un NINI?, ¿Qué es un joven?</a:t>
            </a:r>
          </a:p>
          <a:p>
            <a:r>
              <a:rPr lang="es-ES" sz="2400" dirty="0">
                <a:latin typeface="Palatino Linotype" pitchFamily="18" charset="0"/>
              </a:rPr>
              <a:t>-¿Qué se entiende por integración social?, ¿Qué se entiende por éxito?</a:t>
            </a:r>
          </a:p>
          <a:p>
            <a:r>
              <a:rPr lang="es-ES" sz="2400" dirty="0">
                <a:latin typeface="Palatino Linotype" pitchFamily="18" charset="0"/>
              </a:rPr>
              <a:t>-¿Podemos entender una década como los próximos diez años?</a:t>
            </a:r>
          </a:p>
        </p:txBody>
      </p:sp>
    </p:spTree>
    <p:extLst>
      <p:ext uri="{BB962C8B-B14F-4D97-AF65-F5344CB8AC3E}">
        <p14:creationId xmlns:p14="http://schemas.microsoft.com/office/powerpoint/2010/main" val="832509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332657"/>
            <a:ext cx="7128792" cy="7109639"/>
          </a:xfrm>
          <a:prstGeom prst="rect">
            <a:avLst/>
          </a:prstGeom>
        </p:spPr>
        <p:txBody>
          <a:bodyPr wrap="square">
            <a:spAutoFit/>
          </a:bodyPr>
          <a:lstStyle/>
          <a:p>
            <a:pPr lvl="0"/>
            <a:endParaRPr lang="es-ES" sz="2400" dirty="0">
              <a:latin typeface="Palatino Linotype" pitchFamily="18" charset="0"/>
            </a:endParaRPr>
          </a:p>
          <a:p>
            <a:pPr lvl="0"/>
            <a:r>
              <a:rPr lang="es-ES" sz="2400" dirty="0">
                <a:latin typeface="Palatino Linotype" pitchFamily="18" charset="0"/>
              </a:rPr>
              <a:t>Un buen argumento:</a:t>
            </a:r>
          </a:p>
          <a:p>
            <a:endParaRPr lang="es-ES" sz="2400" dirty="0">
              <a:latin typeface="Palatino Linotype" pitchFamily="18" charset="0"/>
            </a:endParaRPr>
          </a:p>
          <a:p>
            <a:pPr marL="342900" indent="-342900">
              <a:buFont typeface="Arial" pitchFamily="34" charset="0"/>
              <a:buChar char="•"/>
            </a:pPr>
            <a:r>
              <a:rPr lang="es-ES" sz="2400" dirty="0">
                <a:latin typeface="Palatino Linotype" pitchFamily="18" charset="0"/>
              </a:rPr>
              <a:t>Claridad y sencillez (evitar conceptualismos)</a:t>
            </a:r>
          </a:p>
          <a:p>
            <a:endParaRPr lang="es-ES" sz="2400" dirty="0">
              <a:latin typeface="Palatino Linotype" pitchFamily="18" charset="0"/>
            </a:endParaRPr>
          </a:p>
          <a:p>
            <a:endParaRPr lang="es-ES" sz="2400" dirty="0">
              <a:latin typeface="Palatino Linotype" pitchFamily="18" charset="0"/>
            </a:endParaRPr>
          </a:p>
          <a:p>
            <a:pPr marL="342900" indent="-342900">
              <a:buFont typeface="Arial" pitchFamily="34" charset="0"/>
              <a:buChar char="•"/>
            </a:pPr>
            <a:r>
              <a:rPr lang="es-ES" sz="2400" dirty="0">
                <a:latin typeface="Palatino Linotype" pitchFamily="18" charset="0"/>
              </a:rPr>
              <a:t>Contundencia</a:t>
            </a:r>
          </a:p>
          <a:p>
            <a:endParaRPr lang="es-ES" sz="2400" dirty="0">
              <a:latin typeface="Palatino Linotype" pitchFamily="18" charset="0"/>
            </a:endParaRPr>
          </a:p>
          <a:p>
            <a:endParaRPr lang="es-ES" sz="2400" dirty="0">
              <a:latin typeface="Palatino Linotype" pitchFamily="18" charset="0"/>
            </a:endParaRPr>
          </a:p>
          <a:p>
            <a:pPr marL="342900" indent="-342900">
              <a:buFont typeface="Arial" pitchFamily="34" charset="0"/>
              <a:buChar char="•"/>
            </a:pPr>
            <a:r>
              <a:rPr lang="es-ES" sz="2400" dirty="0">
                <a:latin typeface="Palatino Linotype" pitchFamily="18" charset="0"/>
              </a:rPr>
              <a:t>Estructura ARE (</a:t>
            </a:r>
            <a:r>
              <a:rPr lang="es-ES" sz="2400" b="1" dirty="0">
                <a:latin typeface="Palatino Linotype" pitchFamily="18" charset="0"/>
              </a:rPr>
              <a:t>Afirmación</a:t>
            </a:r>
            <a:r>
              <a:rPr lang="es-ES" sz="2400" dirty="0">
                <a:latin typeface="Palatino Linotype" pitchFamily="18" charset="0"/>
              </a:rPr>
              <a:t>, </a:t>
            </a:r>
            <a:r>
              <a:rPr lang="es-ES" sz="2400" b="1" dirty="0">
                <a:latin typeface="Palatino Linotype" pitchFamily="18" charset="0"/>
              </a:rPr>
              <a:t>Razonamiento</a:t>
            </a:r>
            <a:r>
              <a:rPr lang="es-ES" sz="2400" dirty="0">
                <a:latin typeface="Palatino Linotype" pitchFamily="18" charset="0"/>
              </a:rPr>
              <a:t>, </a:t>
            </a:r>
            <a:r>
              <a:rPr lang="es-ES" sz="2400" b="1" dirty="0">
                <a:latin typeface="Palatino Linotype" pitchFamily="18" charset="0"/>
              </a:rPr>
              <a:t>Evidencias</a:t>
            </a:r>
            <a:r>
              <a:rPr lang="es-ES" sz="2400" dirty="0">
                <a:latin typeface="Palatino Linotype" pitchFamily="18" charset="0"/>
              </a:rPr>
              <a:t>)</a:t>
            </a:r>
          </a:p>
          <a:p>
            <a:pPr marL="342900" indent="-342900">
              <a:buFont typeface="Arial" pitchFamily="34" charset="0"/>
              <a:buChar char="•"/>
            </a:pPr>
            <a:endParaRPr lang="es-ES" sz="2400" dirty="0">
              <a:latin typeface="Palatino Linotype" pitchFamily="18" charset="0"/>
            </a:endParaRPr>
          </a:p>
          <a:p>
            <a:endParaRPr lang="es-ES" sz="2400" dirty="0">
              <a:latin typeface="Palatino Linotype" pitchFamily="18" charset="0"/>
            </a:endParaRPr>
          </a:p>
          <a:p>
            <a:endParaRPr lang="es-ES" sz="2400" dirty="0">
              <a:latin typeface="Palatino Linotype" pitchFamily="18" charset="0"/>
            </a:endParaRPr>
          </a:p>
          <a:p>
            <a:endParaRPr lang="es-ES" sz="2400" dirty="0">
              <a:latin typeface="Palatino Linotype" pitchFamily="18" charset="0"/>
            </a:endParaRPr>
          </a:p>
          <a:p>
            <a:endParaRPr lang="es-ES" sz="2400" dirty="0">
              <a:latin typeface="Palatino Linotype" pitchFamily="18" charset="0"/>
            </a:endParaRPr>
          </a:p>
          <a:p>
            <a:endParaRPr lang="es-ES" sz="2400" dirty="0">
              <a:latin typeface="Palatino Linotype" pitchFamily="18" charset="0"/>
            </a:endParaRPr>
          </a:p>
          <a:p>
            <a:pPr marL="342900" indent="-342900">
              <a:buFont typeface="Arial" pitchFamily="34" charset="0"/>
              <a:buChar char="•"/>
            </a:pPr>
            <a:endParaRPr lang="es-ES" sz="2400" dirty="0">
              <a:latin typeface="Palatino Linotype" pitchFamily="18" charset="0"/>
            </a:endParaRPr>
          </a:p>
          <a:p>
            <a:pPr marL="342900" indent="-342900">
              <a:buFont typeface="Arial" pitchFamily="34" charset="0"/>
              <a:buChar char="•"/>
            </a:pPr>
            <a:endParaRPr lang="es-ES" sz="2400" dirty="0">
              <a:latin typeface="Palatino Linotype" pitchFamily="18" charset="0"/>
            </a:endParaRPr>
          </a:p>
        </p:txBody>
      </p:sp>
      <p:pic>
        <p:nvPicPr>
          <p:cNvPr id="7170" name="Picture 2" descr="C:\Users\Usuari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21088"/>
            <a:ext cx="3187055" cy="2387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8024" y="260649"/>
            <a:ext cx="7375976" cy="6863417"/>
          </a:xfrm>
          <a:prstGeom prst="rect">
            <a:avLst/>
          </a:prstGeom>
        </p:spPr>
        <p:txBody>
          <a:bodyPr wrap="square">
            <a:spAutoFit/>
          </a:bodyPr>
          <a:lstStyle/>
          <a:p>
            <a:r>
              <a:rPr lang="es-ES" sz="2400" b="1" dirty="0">
                <a:latin typeface="Palatino Linotype" pitchFamily="18" charset="0"/>
              </a:rPr>
              <a:t>Afirmación: </a:t>
            </a:r>
          </a:p>
          <a:p>
            <a:endParaRPr lang="es-ES" b="1" dirty="0">
              <a:latin typeface="Palatino Linotype" pitchFamily="18" charset="0"/>
            </a:endParaRPr>
          </a:p>
          <a:p>
            <a:r>
              <a:rPr lang="es-ES" sz="2000" dirty="0">
                <a:latin typeface="Palatino Linotype" pitchFamily="18" charset="0"/>
              </a:rPr>
              <a:t>Debe responder al por qué de la cuestión tratada. </a:t>
            </a:r>
          </a:p>
          <a:p>
            <a:endParaRPr lang="es-ES" sz="2000" dirty="0">
              <a:latin typeface="Palatino Linotype" pitchFamily="18" charset="0"/>
            </a:endParaRPr>
          </a:p>
          <a:p>
            <a:r>
              <a:rPr lang="es-ES" sz="2000" dirty="0">
                <a:latin typeface="Palatino Linotype" pitchFamily="18" charset="0"/>
              </a:rPr>
              <a:t>Si no lo hace, no está bien formulada. </a:t>
            </a:r>
          </a:p>
          <a:p>
            <a:endParaRPr lang="es-ES" sz="2000" dirty="0">
              <a:latin typeface="Palatino Linotype" pitchFamily="18" charset="0"/>
            </a:endParaRPr>
          </a:p>
          <a:p>
            <a:r>
              <a:rPr lang="es-ES" sz="2000" dirty="0">
                <a:latin typeface="Palatino Linotype" pitchFamily="18" charset="0"/>
              </a:rPr>
              <a:t>Justifica inmediatamente la respuesta a la pregunta formulada.</a:t>
            </a:r>
          </a:p>
          <a:p>
            <a:endParaRPr lang="es-ES" sz="2000" b="1" dirty="0">
              <a:latin typeface="Palatino Linotype" pitchFamily="18" charset="0"/>
            </a:endParaRPr>
          </a:p>
          <a:p>
            <a:r>
              <a:rPr lang="es-ES" sz="2200" b="1" dirty="0">
                <a:latin typeface="Palatino Linotype" pitchFamily="18" charset="0"/>
              </a:rPr>
              <a:t>Razonamiento: </a:t>
            </a:r>
          </a:p>
          <a:p>
            <a:endParaRPr lang="es-ES" b="1" dirty="0">
              <a:latin typeface="Palatino Linotype" pitchFamily="18" charset="0"/>
            </a:endParaRPr>
          </a:p>
          <a:p>
            <a:r>
              <a:rPr lang="es-ES" sz="2000" dirty="0">
                <a:latin typeface="Palatino Linotype" pitchFamily="18" charset="0"/>
              </a:rPr>
              <a:t>Serie de ideas y de conceptos relacionados. </a:t>
            </a:r>
          </a:p>
          <a:p>
            <a:endParaRPr lang="es-ES" sz="2000" dirty="0">
              <a:latin typeface="Palatino Linotype" pitchFamily="18" charset="0"/>
            </a:endParaRPr>
          </a:p>
          <a:p>
            <a:r>
              <a:rPr lang="es-ES" sz="2000" dirty="0">
                <a:latin typeface="Palatino Linotype" pitchFamily="18" charset="0"/>
              </a:rPr>
              <a:t>Se relacionan mediantes reglas de inferencia y la lógica:</a:t>
            </a:r>
          </a:p>
          <a:p>
            <a:endParaRPr lang="es-ES" sz="2000" dirty="0">
              <a:latin typeface="Palatino Linotype" pitchFamily="18" charset="0"/>
            </a:endParaRPr>
          </a:p>
          <a:p>
            <a:pPr marL="285750" lvl="0" indent="-285750">
              <a:buFont typeface="Arial" pitchFamily="34" charset="0"/>
              <a:buChar char="•"/>
            </a:pPr>
            <a:r>
              <a:rPr lang="es-ES" sz="2000" b="1" dirty="0">
                <a:latin typeface="Palatino Linotype" pitchFamily="18" charset="0"/>
              </a:rPr>
              <a:t>Inductivos</a:t>
            </a:r>
          </a:p>
          <a:p>
            <a:pPr marL="285750" lvl="0" indent="-285750">
              <a:buFont typeface="Arial" pitchFamily="34" charset="0"/>
              <a:buChar char="•"/>
            </a:pPr>
            <a:endParaRPr lang="es-ES" sz="2000" b="1" dirty="0">
              <a:latin typeface="Palatino Linotype" pitchFamily="18" charset="0"/>
            </a:endParaRPr>
          </a:p>
          <a:p>
            <a:pPr marL="285750" lvl="0" indent="-285750">
              <a:buFont typeface="Arial" pitchFamily="34" charset="0"/>
              <a:buChar char="•"/>
            </a:pPr>
            <a:r>
              <a:rPr lang="es-ES" sz="2000" b="1" dirty="0">
                <a:latin typeface="Palatino Linotype" pitchFamily="18" charset="0"/>
              </a:rPr>
              <a:t>Deductivos</a:t>
            </a:r>
          </a:p>
          <a:p>
            <a:pPr marL="285750" lvl="0" indent="-285750">
              <a:buFont typeface="Arial" pitchFamily="34" charset="0"/>
              <a:buChar char="•"/>
            </a:pPr>
            <a:endParaRPr lang="es-ES" sz="2000" b="1" dirty="0">
              <a:latin typeface="Palatino Linotype" pitchFamily="18" charset="0"/>
            </a:endParaRPr>
          </a:p>
          <a:p>
            <a:pPr marL="285750" lvl="0" indent="-285750">
              <a:buFont typeface="Arial" pitchFamily="34" charset="0"/>
              <a:buChar char="•"/>
            </a:pPr>
            <a:r>
              <a:rPr lang="es-ES" sz="2000" b="1" dirty="0">
                <a:latin typeface="Palatino Linotype" pitchFamily="18" charset="0"/>
              </a:rPr>
              <a:t>Causa-efecto</a:t>
            </a:r>
          </a:p>
          <a:p>
            <a:pPr marL="285750" lvl="0" indent="-285750">
              <a:buFont typeface="Arial" pitchFamily="34" charset="0"/>
              <a:buChar char="•"/>
            </a:pPr>
            <a:endParaRPr lang="es-ES" sz="2000" b="1" dirty="0">
              <a:latin typeface="Palatino Linotype" pitchFamily="18" charset="0"/>
            </a:endParaRPr>
          </a:p>
          <a:p>
            <a:pPr marL="285750" lvl="0" indent="-285750">
              <a:buFont typeface="Arial" pitchFamily="34" charset="0"/>
              <a:buChar char="•"/>
            </a:pPr>
            <a:r>
              <a:rPr lang="es-ES" sz="2000" b="1" dirty="0">
                <a:latin typeface="Palatino Linotype" pitchFamily="18" charset="0"/>
              </a:rPr>
              <a:t>Analogías</a:t>
            </a:r>
          </a:p>
          <a:p>
            <a:r>
              <a:rPr lang="es-ES" dirty="0">
                <a:latin typeface="Palatino Linotype" pitchFamily="18" charset="0"/>
              </a:rPr>
              <a:t> </a:t>
            </a:r>
          </a:p>
        </p:txBody>
      </p:sp>
    </p:spTree>
    <p:extLst>
      <p:ext uri="{BB962C8B-B14F-4D97-AF65-F5344CB8AC3E}">
        <p14:creationId xmlns:p14="http://schemas.microsoft.com/office/powerpoint/2010/main" val="3737935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620689"/>
            <a:ext cx="7416824" cy="5970865"/>
          </a:xfrm>
          <a:prstGeom prst="rect">
            <a:avLst/>
          </a:prstGeom>
        </p:spPr>
        <p:txBody>
          <a:bodyPr wrap="square">
            <a:spAutoFit/>
          </a:bodyPr>
          <a:lstStyle/>
          <a:p>
            <a:r>
              <a:rPr lang="es-ES" sz="2400" b="1" dirty="0">
                <a:latin typeface="Palatino Linotype" pitchFamily="18" charset="0"/>
              </a:rPr>
              <a:t>Evidencias: </a:t>
            </a:r>
          </a:p>
          <a:p>
            <a:endParaRPr lang="es-ES" dirty="0">
              <a:latin typeface="Palatino Linotype" pitchFamily="18" charset="0"/>
            </a:endParaRPr>
          </a:p>
          <a:p>
            <a:r>
              <a:rPr lang="es-ES" sz="2000" dirty="0">
                <a:latin typeface="Palatino Linotype" pitchFamily="18" charset="0"/>
              </a:rPr>
              <a:t>Elementos objetivos externos que sustentan el razonamiento: </a:t>
            </a:r>
          </a:p>
          <a:p>
            <a:endParaRPr lang="es-ES" sz="2000" dirty="0">
              <a:latin typeface="Palatino Linotype" pitchFamily="18" charset="0"/>
            </a:endParaRPr>
          </a:p>
          <a:p>
            <a:pPr marL="342900" indent="-342900">
              <a:buFont typeface="Arial" pitchFamily="34" charset="0"/>
              <a:buChar char="•"/>
            </a:pPr>
            <a:r>
              <a:rPr lang="es-ES" sz="2000" dirty="0">
                <a:latin typeface="Palatino Linotype" pitchFamily="18" charset="0"/>
              </a:rPr>
              <a:t>Hechos </a:t>
            </a:r>
          </a:p>
          <a:p>
            <a:endParaRPr lang="es-ES" sz="2000" dirty="0">
              <a:latin typeface="Palatino Linotype" pitchFamily="18" charset="0"/>
            </a:endParaRPr>
          </a:p>
          <a:p>
            <a:pPr marL="342900" indent="-342900">
              <a:buFont typeface="Arial" pitchFamily="34" charset="0"/>
              <a:buChar char="•"/>
            </a:pPr>
            <a:r>
              <a:rPr lang="es-ES" sz="2000" dirty="0">
                <a:latin typeface="Palatino Linotype" pitchFamily="18" charset="0"/>
              </a:rPr>
              <a:t>Ejemplos</a:t>
            </a:r>
          </a:p>
          <a:p>
            <a:endParaRPr lang="es-ES" sz="2000" dirty="0">
              <a:latin typeface="Palatino Linotype" pitchFamily="18" charset="0"/>
            </a:endParaRPr>
          </a:p>
          <a:p>
            <a:pPr marL="342900" indent="-342900">
              <a:buFont typeface="Arial" pitchFamily="34" charset="0"/>
              <a:buChar char="•"/>
            </a:pPr>
            <a:r>
              <a:rPr lang="es-ES" sz="2000" dirty="0">
                <a:latin typeface="Palatino Linotype" pitchFamily="18" charset="0"/>
              </a:rPr>
              <a:t>Definiciones</a:t>
            </a:r>
          </a:p>
          <a:p>
            <a:endParaRPr lang="es-ES" sz="2000" dirty="0">
              <a:latin typeface="Palatino Linotype" pitchFamily="18" charset="0"/>
            </a:endParaRPr>
          </a:p>
          <a:p>
            <a:pPr marL="342900" indent="-342900">
              <a:buFont typeface="Arial" pitchFamily="34" charset="0"/>
              <a:buChar char="•"/>
            </a:pPr>
            <a:r>
              <a:rPr lang="es-ES" sz="2000" dirty="0">
                <a:latin typeface="Palatino Linotype" pitchFamily="18" charset="0"/>
              </a:rPr>
              <a:t>Testimonios</a:t>
            </a:r>
          </a:p>
          <a:p>
            <a:endParaRPr lang="es-ES" sz="2000" dirty="0">
              <a:latin typeface="Palatino Linotype" pitchFamily="18" charset="0"/>
            </a:endParaRPr>
          </a:p>
          <a:p>
            <a:pPr marL="342900" indent="-342900">
              <a:buFont typeface="Arial" pitchFamily="34" charset="0"/>
              <a:buChar char="•"/>
            </a:pPr>
            <a:r>
              <a:rPr lang="es-ES" sz="2000" dirty="0">
                <a:latin typeface="Palatino Linotype" pitchFamily="18" charset="0"/>
              </a:rPr>
              <a:t>Estudios científicos</a:t>
            </a:r>
          </a:p>
          <a:p>
            <a:endParaRPr lang="es-ES" sz="2000" dirty="0">
              <a:latin typeface="Palatino Linotype" pitchFamily="18" charset="0"/>
            </a:endParaRPr>
          </a:p>
          <a:p>
            <a:pPr marL="342900" indent="-342900">
              <a:buFont typeface="Arial" pitchFamily="34" charset="0"/>
              <a:buChar char="•"/>
            </a:pPr>
            <a:r>
              <a:rPr lang="es-ES" sz="2000" dirty="0">
                <a:latin typeface="Palatino Linotype" pitchFamily="18" charset="0"/>
              </a:rPr>
              <a:t>Leyes</a:t>
            </a:r>
          </a:p>
          <a:p>
            <a:endParaRPr lang="es-ES" sz="2000" dirty="0">
              <a:latin typeface="Palatino Linotype" pitchFamily="18" charset="0"/>
            </a:endParaRPr>
          </a:p>
          <a:p>
            <a:pPr marL="342900" indent="-342900">
              <a:buFont typeface="Arial" pitchFamily="34" charset="0"/>
              <a:buChar char="•"/>
            </a:pPr>
            <a:r>
              <a:rPr lang="es-ES" sz="2000" dirty="0">
                <a:latin typeface="Palatino Linotype" pitchFamily="18" charset="0"/>
              </a:rPr>
              <a:t>Datos numéricos y estadísticas</a:t>
            </a:r>
          </a:p>
          <a:p>
            <a:endParaRPr lang="es-ES" sz="2000" dirty="0">
              <a:latin typeface="Palatino Linotype" pitchFamily="18" charset="0"/>
            </a:endParaRPr>
          </a:p>
          <a:p>
            <a:pPr marL="342900" indent="-342900">
              <a:buFont typeface="Arial" pitchFamily="34" charset="0"/>
              <a:buChar char="•"/>
            </a:pPr>
            <a:r>
              <a:rPr lang="es-ES" sz="2000" dirty="0">
                <a:latin typeface="Palatino Linotype" pitchFamily="18" charset="0"/>
              </a:rPr>
              <a:t>Autoridades </a:t>
            </a:r>
          </a:p>
        </p:txBody>
      </p:sp>
    </p:spTree>
    <p:extLst>
      <p:ext uri="{BB962C8B-B14F-4D97-AF65-F5344CB8AC3E}">
        <p14:creationId xmlns:p14="http://schemas.microsoft.com/office/powerpoint/2010/main" val="1317374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332657"/>
            <a:ext cx="7560840" cy="6494085"/>
          </a:xfrm>
          <a:prstGeom prst="rect">
            <a:avLst/>
          </a:prstGeom>
        </p:spPr>
        <p:txBody>
          <a:bodyPr wrap="square">
            <a:spAutoFit/>
          </a:bodyPr>
          <a:lstStyle/>
          <a:p>
            <a:r>
              <a:rPr lang="es-ES" sz="2800" b="1" dirty="0">
                <a:latin typeface="Palatino Linotype" pitchFamily="18" charset="0"/>
              </a:rPr>
              <a:t>Argumentos de conocimiento general</a:t>
            </a:r>
            <a:r>
              <a:rPr lang="es-ES" b="1" dirty="0"/>
              <a:t>:</a:t>
            </a:r>
            <a:r>
              <a:rPr lang="es-ES" dirty="0"/>
              <a:t> </a:t>
            </a:r>
          </a:p>
          <a:p>
            <a:endParaRPr lang="es-ES" dirty="0"/>
          </a:p>
          <a:p>
            <a:r>
              <a:rPr lang="es-ES" sz="2000" dirty="0">
                <a:latin typeface="Palatino Linotype" pitchFamily="18" charset="0"/>
              </a:rPr>
              <a:t>Aquellos que coinciden con la opinión de la mayoría.</a:t>
            </a:r>
          </a:p>
          <a:p>
            <a:endParaRPr lang="es-ES" sz="2000" dirty="0">
              <a:latin typeface="Palatino Linotype" pitchFamily="18" charset="0"/>
            </a:endParaRPr>
          </a:p>
          <a:p>
            <a:r>
              <a:rPr lang="es-ES" sz="2000" dirty="0">
                <a:latin typeface="Palatino Linotype" pitchFamily="18" charset="0"/>
              </a:rPr>
              <a:t>"Todo el mundo sabe que.." </a:t>
            </a:r>
          </a:p>
          <a:p>
            <a:endParaRPr lang="es-ES" sz="2000" dirty="0">
              <a:latin typeface="Palatino Linotype" pitchFamily="18" charset="0"/>
            </a:endParaRPr>
          </a:p>
          <a:p>
            <a:r>
              <a:rPr lang="es-ES" sz="2000" dirty="0">
                <a:latin typeface="Palatino Linotype" pitchFamily="18" charset="0"/>
              </a:rPr>
              <a:t>"Es vox populi que...." </a:t>
            </a:r>
          </a:p>
          <a:p>
            <a:endParaRPr lang="es-ES" sz="2000" dirty="0">
              <a:latin typeface="Palatino Linotype" pitchFamily="18" charset="0"/>
            </a:endParaRPr>
          </a:p>
          <a:p>
            <a:r>
              <a:rPr lang="es-ES" sz="2000" dirty="0">
                <a:latin typeface="Palatino Linotype" pitchFamily="18" charset="0"/>
              </a:rPr>
              <a:t>Proverbios, refranes y sentencias</a:t>
            </a:r>
          </a:p>
          <a:p>
            <a:endParaRPr lang="es-ES" sz="2000" dirty="0">
              <a:latin typeface="Palatino Linotype" pitchFamily="18" charset="0"/>
            </a:endParaRPr>
          </a:p>
          <a:p>
            <a:r>
              <a:rPr lang="es-ES" sz="2000" dirty="0">
                <a:latin typeface="Palatino Linotype" pitchFamily="18" charset="0"/>
              </a:rPr>
              <a:t> "No vale la pena que los hagamos ahora, ya que, como dice el refrán, no por mucho madrugar, amanece más temprano"</a:t>
            </a:r>
          </a:p>
          <a:p>
            <a:r>
              <a:rPr lang="es-ES" b="1" dirty="0"/>
              <a:t> </a:t>
            </a:r>
            <a:endParaRPr lang="es-ES" dirty="0"/>
          </a:p>
          <a:p>
            <a:r>
              <a:rPr lang="es-ES" sz="2800" b="1" dirty="0">
                <a:latin typeface="Palatino Linotype" pitchFamily="18" charset="0"/>
              </a:rPr>
              <a:t>Argumentos que apelan a los sentimientos</a:t>
            </a:r>
            <a:r>
              <a:rPr lang="es-ES" sz="2800" dirty="0">
                <a:latin typeface="Palatino Linotype" pitchFamily="18" charset="0"/>
              </a:rPr>
              <a:t>: </a:t>
            </a:r>
          </a:p>
          <a:p>
            <a:endParaRPr lang="es-ES" sz="2400" dirty="0">
              <a:latin typeface="Palatino Linotype" pitchFamily="18" charset="0"/>
            </a:endParaRPr>
          </a:p>
          <a:p>
            <a:r>
              <a:rPr lang="es-ES" sz="2000" dirty="0">
                <a:latin typeface="Palatino Linotype" pitchFamily="18" charset="0"/>
              </a:rPr>
              <a:t>El emisor pretende despertar en el público efectos de tipo emocional que provoquen compasión, ternura, miedo...</a:t>
            </a:r>
          </a:p>
          <a:p>
            <a:endParaRPr lang="es-ES" sz="2000" dirty="0">
              <a:latin typeface="Palatino Linotype" pitchFamily="18" charset="0"/>
            </a:endParaRPr>
          </a:p>
          <a:p>
            <a:r>
              <a:rPr lang="es-ES" sz="2000" dirty="0">
                <a:latin typeface="Palatino Linotype" pitchFamily="18" charset="0"/>
              </a:rPr>
              <a:t>"Nadie está a salvo de padecer alopecia: utiliza nuestro champú X para prevenir la caída"</a:t>
            </a:r>
          </a:p>
        </p:txBody>
      </p:sp>
    </p:spTree>
    <p:extLst>
      <p:ext uri="{BB962C8B-B14F-4D97-AF65-F5344CB8AC3E}">
        <p14:creationId xmlns:p14="http://schemas.microsoft.com/office/powerpoint/2010/main" val="3911826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88641"/>
            <a:ext cx="7632848" cy="6155531"/>
          </a:xfrm>
          <a:prstGeom prst="rect">
            <a:avLst/>
          </a:prstGeom>
        </p:spPr>
        <p:txBody>
          <a:bodyPr wrap="square">
            <a:spAutoFit/>
          </a:bodyPr>
          <a:lstStyle/>
          <a:p>
            <a:r>
              <a:rPr lang="es-ES" sz="2800" b="1" dirty="0">
                <a:latin typeface="Palatino Linotype" pitchFamily="18" charset="0"/>
              </a:rPr>
              <a:t>RAZONAMIENTO: </a:t>
            </a:r>
          </a:p>
          <a:p>
            <a:endParaRPr lang="es-ES" sz="2400" b="1" dirty="0">
              <a:latin typeface="Palatino Linotype" pitchFamily="18" charset="0"/>
            </a:endParaRPr>
          </a:p>
          <a:p>
            <a:pPr marL="342900" indent="-342900" algn="just">
              <a:buFont typeface="Arial" panose="020B0604020202020204" pitchFamily="34" charset="0"/>
              <a:buChar char="•"/>
            </a:pPr>
            <a:r>
              <a:rPr lang="es-ES" sz="2400" b="1" dirty="0">
                <a:latin typeface="Palatino Linotype" pitchFamily="18" charset="0"/>
              </a:rPr>
              <a:t>Deductivo o Sintomático</a:t>
            </a:r>
            <a:r>
              <a:rPr lang="es-ES" b="1" dirty="0"/>
              <a:t>:</a:t>
            </a:r>
            <a:r>
              <a:rPr lang="es-ES" dirty="0"/>
              <a:t> </a:t>
            </a:r>
            <a:r>
              <a:rPr lang="es-ES" sz="2000" dirty="0">
                <a:latin typeface="Palatino Linotype" pitchFamily="18" charset="0"/>
              </a:rPr>
              <a:t>"No sería extraño que Juan tuviese un infarto, fuma y bebe demasiado "</a:t>
            </a:r>
          </a:p>
          <a:p>
            <a:r>
              <a:rPr lang="es-ES" dirty="0"/>
              <a:t> </a:t>
            </a:r>
            <a:endParaRPr lang="es-ES" sz="2400" b="1" dirty="0">
              <a:latin typeface="Palatino Linotype" pitchFamily="18" charset="0"/>
            </a:endParaRPr>
          </a:p>
          <a:p>
            <a:pPr marL="342900" indent="-342900" algn="just">
              <a:buFont typeface="Arial" panose="020B0604020202020204" pitchFamily="34" charset="0"/>
              <a:buChar char="•"/>
            </a:pPr>
            <a:r>
              <a:rPr lang="es-ES" sz="2400" b="1" dirty="0">
                <a:latin typeface="Palatino Linotype" pitchFamily="18" charset="0"/>
              </a:rPr>
              <a:t>Inductivo</a:t>
            </a:r>
            <a:r>
              <a:rPr lang="es-ES" sz="2400" dirty="0">
                <a:latin typeface="Palatino Linotype" pitchFamily="18" charset="0"/>
              </a:rPr>
              <a:t> o por </a:t>
            </a:r>
            <a:r>
              <a:rPr lang="es-ES" sz="2400" b="1" dirty="0">
                <a:latin typeface="Palatino Linotype" pitchFamily="18" charset="0"/>
              </a:rPr>
              <a:t>generalización</a:t>
            </a:r>
            <a:r>
              <a:rPr lang="es-ES" sz="2400" dirty="0">
                <a:latin typeface="Palatino Linotype" pitchFamily="18" charset="0"/>
              </a:rPr>
              <a:t>: </a:t>
            </a:r>
            <a:r>
              <a:rPr lang="es-ES" sz="2000" dirty="0">
                <a:latin typeface="Palatino Linotype" pitchFamily="18" charset="0"/>
              </a:rPr>
              <a:t>se parte de un caso particular y se generaliza: "Si sigue saliendo por la noche, acabará como su hermano"</a:t>
            </a:r>
            <a:endParaRPr lang="es-ES" sz="2400" dirty="0">
              <a:latin typeface="Palatino Linotype" pitchFamily="18" charset="0"/>
            </a:endParaRPr>
          </a:p>
          <a:p>
            <a:endParaRPr lang="es-ES" sz="2400" b="1" dirty="0">
              <a:latin typeface="Palatino Linotype" pitchFamily="18" charset="0"/>
            </a:endParaRPr>
          </a:p>
          <a:p>
            <a:pPr marL="342900" indent="-342900" algn="just">
              <a:buFont typeface="Arial" panose="020B0604020202020204" pitchFamily="34" charset="0"/>
              <a:buChar char="•"/>
            </a:pPr>
            <a:r>
              <a:rPr lang="es-ES" sz="2400" b="1" dirty="0">
                <a:latin typeface="Palatino Linotype" pitchFamily="18" charset="0"/>
              </a:rPr>
              <a:t>Causa- efecto</a:t>
            </a:r>
            <a:r>
              <a:rPr lang="es-ES" sz="2400" dirty="0">
                <a:latin typeface="Palatino Linotype" pitchFamily="18" charset="0"/>
              </a:rPr>
              <a:t>: </a:t>
            </a:r>
            <a:r>
              <a:rPr lang="es-ES" sz="2000" dirty="0">
                <a:latin typeface="Palatino Linotype" pitchFamily="18" charset="0"/>
              </a:rPr>
              <a:t>las razones se presentan como las causas que provocan la conclusión. Uno es causa del otro: "Correr 5 Km. diarios </a:t>
            </a:r>
            <a:r>
              <a:rPr lang="es-ES" sz="2000" dirty="0" smtClean="0">
                <a:latin typeface="Palatino Linotype" pitchFamily="18" charset="0"/>
              </a:rPr>
              <a:t>produce </a:t>
            </a:r>
            <a:r>
              <a:rPr lang="es-ES" sz="2000" dirty="0">
                <a:latin typeface="Palatino Linotype" pitchFamily="18" charset="0"/>
              </a:rPr>
              <a:t>bienestar: corra por su vida"</a:t>
            </a:r>
            <a:endParaRPr lang="es-ES" sz="2400" b="1" dirty="0">
              <a:latin typeface="Palatino Linotype" pitchFamily="18" charset="0"/>
            </a:endParaRPr>
          </a:p>
          <a:p>
            <a:endParaRPr lang="es-ES" sz="2400" b="1" dirty="0">
              <a:latin typeface="Palatino Linotype" pitchFamily="18" charset="0"/>
            </a:endParaRPr>
          </a:p>
          <a:p>
            <a:pPr marL="342900" indent="-342900" algn="just">
              <a:buFont typeface="Arial" panose="020B0604020202020204" pitchFamily="34" charset="0"/>
              <a:buChar char="•"/>
            </a:pPr>
            <a:r>
              <a:rPr lang="es-ES" sz="2400" b="1" dirty="0">
                <a:latin typeface="Palatino Linotype" pitchFamily="18" charset="0"/>
              </a:rPr>
              <a:t>Analógico</a:t>
            </a:r>
            <a:r>
              <a:rPr lang="es-ES" sz="2400" dirty="0">
                <a:latin typeface="Palatino Linotype" pitchFamily="18" charset="0"/>
              </a:rPr>
              <a:t>: </a:t>
            </a:r>
            <a:r>
              <a:rPr lang="es-ES" sz="2000" dirty="0">
                <a:latin typeface="Palatino Linotype" pitchFamily="18" charset="0"/>
              </a:rPr>
              <a:t>dar atributos semejantes a cosas diferentes, p. ej. "Debe haber una preocupación permanente por el medio ambiente, igual que en un automóvil, </a:t>
            </a:r>
            <a:r>
              <a:rPr lang="es-ES" sz="2000" dirty="0" smtClean="0">
                <a:latin typeface="Palatino Linotype" pitchFamily="18" charset="0"/>
              </a:rPr>
              <a:t>este </a:t>
            </a:r>
            <a:r>
              <a:rPr lang="es-ES" sz="2000" dirty="0">
                <a:latin typeface="Palatino Linotype" pitchFamily="18" charset="0"/>
              </a:rPr>
              <a:t>se debe mantener limpio, repararlo cuando se requiera y usar de un modo racional sus beneficios"</a:t>
            </a:r>
          </a:p>
        </p:txBody>
      </p:sp>
    </p:spTree>
    <p:extLst>
      <p:ext uri="{BB962C8B-B14F-4D97-AF65-F5344CB8AC3E}">
        <p14:creationId xmlns:p14="http://schemas.microsoft.com/office/powerpoint/2010/main" val="614511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0"/>
            <a:ext cx="7714952" cy="6771084"/>
          </a:xfrm>
          <a:prstGeom prst="rect">
            <a:avLst/>
          </a:prstGeom>
        </p:spPr>
        <p:txBody>
          <a:bodyPr wrap="square">
            <a:spAutoFit/>
          </a:bodyPr>
          <a:lstStyle/>
          <a:p>
            <a:endParaRPr lang="es-ES" sz="2800" b="1" u="sng" dirty="0" smtClean="0">
              <a:latin typeface="Palatino Linotype" pitchFamily="18" charset="0"/>
            </a:endParaRPr>
          </a:p>
          <a:p>
            <a:r>
              <a:rPr lang="es-ES" sz="2800" b="1" u="sng" dirty="0" smtClean="0">
                <a:latin typeface="Palatino Linotype" pitchFamily="18" charset="0"/>
              </a:rPr>
              <a:t>EVIDENCIAS</a:t>
            </a:r>
            <a:endParaRPr lang="es-ES" sz="2800" b="1" u="sng" dirty="0">
              <a:latin typeface="Palatino Linotype" pitchFamily="18" charset="0"/>
            </a:endParaRPr>
          </a:p>
          <a:p>
            <a:endParaRPr lang="es-ES" b="1" dirty="0"/>
          </a:p>
          <a:p>
            <a:pPr marL="342900" indent="-342900" algn="just">
              <a:buFont typeface="Arial" panose="020B0604020202020204" pitchFamily="34" charset="0"/>
              <a:buChar char="•"/>
            </a:pPr>
            <a:r>
              <a:rPr lang="es-ES" sz="2400" b="1" dirty="0">
                <a:latin typeface="Palatino Linotype" pitchFamily="18" charset="0"/>
              </a:rPr>
              <a:t>Estadísticas</a:t>
            </a:r>
            <a:r>
              <a:rPr lang="es-ES" sz="2400" dirty="0">
                <a:latin typeface="Palatino Linotype" pitchFamily="18" charset="0"/>
              </a:rPr>
              <a:t>: se incluyen cifras o datos concretos relacionados con lo que se defiende. Legitimar fuentes, eliminar las estadísticas discrepantes.</a:t>
            </a:r>
          </a:p>
          <a:p>
            <a:r>
              <a:rPr lang="es-ES" sz="2400" b="1" dirty="0">
                <a:latin typeface="Palatino Linotype" pitchFamily="18" charset="0"/>
              </a:rPr>
              <a:t> </a:t>
            </a:r>
            <a:endParaRPr lang="es-ES" sz="2400" dirty="0">
              <a:latin typeface="Palatino Linotype" pitchFamily="18" charset="0"/>
            </a:endParaRPr>
          </a:p>
          <a:p>
            <a:pPr marL="342900" indent="-342900" algn="just">
              <a:buFont typeface="Arial" panose="020B0604020202020204" pitchFamily="34" charset="0"/>
              <a:buChar char="•"/>
            </a:pPr>
            <a:r>
              <a:rPr lang="es-ES" sz="2400" b="1" dirty="0">
                <a:latin typeface="Palatino Linotype" pitchFamily="18" charset="0"/>
              </a:rPr>
              <a:t>Observables</a:t>
            </a:r>
            <a:r>
              <a:rPr lang="es-ES" sz="2400" dirty="0" smtClean="0">
                <a:latin typeface="Palatino Linotype" pitchFamily="18" charset="0"/>
              </a:rPr>
              <a:t>: "Si </a:t>
            </a:r>
            <a:r>
              <a:rPr lang="es-ES" sz="2400" dirty="0">
                <a:latin typeface="Palatino Linotype" pitchFamily="18" charset="0"/>
              </a:rPr>
              <a:t>la mayoría de personas que acuden hoy en esta sala son mujeres podemos concluir...."</a:t>
            </a:r>
          </a:p>
          <a:p>
            <a:r>
              <a:rPr lang="es-ES" sz="2400" b="1" dirty="0">
                <a:latin typeface="Palatino Linotype" pitchFamily="18" charset="0"/>
              </a:rPr>
              <a:t> </a:t>
            </a:r>
            <a:endParaRPr lang="es-ES" sz="2400" dirty="0">
              <a:latin typeface="Palatino Linotype" pitchFamily="18" charset="0"/>
            </a:endParaRPr>
          </a:p>
          <a:p>
            <a:pPr marL="342900" indent="-342900" algn="just">
              <a:buFont typeface="Arial" panose="020B0604020202020204" pitchFamily="34" charset="0"/>
              <a:buChar char="•"/>
            </a:pPr>
            <a:r>
              <a:rPr lang="es-ES" sz="2400" b="1" dirty="0">
                <a:latin typeface="Palatino Linotype" pitchFamily="18" charset="0"/>
              </a:rPr>
              <a:t>Históricas</a:t>
            </a:r>
            <a:r>
              <a:rPr lang="es-ES" sz="2400" dirty="0">
                <a:latin typeface="Palatino Linotype" pitchFamily="18" charset="0"/>
              </a:rPr>
              <a:t>: ejemplos históricos o narraciones: "Si César ganó la </a:t>
            </a:r>
            <a:r>
              <a:rPr lang="es-ES" sz="2400" dirty="0" smtClean="0">
                <a:latin typeface="Palatino Linotype" pitchFamily="18" charset="0"/>
              </a:rPr>
              <a:t>batalla </a:t>
            </a:r>
            <a:r>
              <a:rPr lang="es-ES" sz="2400" dirty="0">
                <a:latin typeface="Palatino Linotype" pitchFamily="18" charset="0"/>
              </a:rPr>
              <a:t>alentando a sus soldados, con mayor motivo nosotros ganaremos este debate"</a:t>
            </a:r>
          </a:p>
          <a:p>
            <a:r>
              <a:rPr lang="es-ES" sz="2400" b="1" dirty="0">
                <a:latin typeface="Palatino Linotype" pitchFamily="18" charset="0"/>
              </a:rPr>
              <a:t> </a:t>
            </a:r>
            <a:endParaRPr lang="es-ES" sz="2400" dirty="0">
              <a:latin typeface="Palatino Linotype" pitchFamily="18" charset="0"/>
            </a:endParaRPr>
          </a:p>
          <a:p>
            <a:pPr marL="342900" indent="-342900" algn="just">
              <a:buFont typeface="Arial" panose="020B0604020202020204" pitchFamily="34" charset="0"/>
              <a:buChar char="•"/>
            </a:pPr>
            <a:r>
              <a:rPr lang="es-ES" sz="2400" b="1" dirty="0">
                <a:latin typeface="Palatino Linotype" pitchFamily="18" charset="0"/>
              </a:rPr>
              <a:t>Testimoniales</a:t>
            </a:r>
            <a:r>
              <a:rPr lang="es-ES" sz="2400" dirty="0">
                <a:latin typeface="Palatino Linotype" pitchFamily="18" charset="0"/>
              </a:rPr>
              <a:t>: o citas de autoridad. Basadas en afirmaciones que han hecho personas o instituciones de </a:t>
            </a:r>
            <a:r>
              <a:rPr lang="es-ES" sz="2400" dirty="0" smtClean="0">
                <a:latin typeface="Palatino Linotype" pitchFamily="18" charset="0"/>
              </a:rPr>
              <a:t>prestigio</a:t>
            </a:r>
            <a:r>
              <a:rPr lang="es-ES" sz="2400" dirty="0">
                <a:latin typeface="Palatino Linotype" pitchFamily="18" charset="0"/>
              </a:rPr>
              <a:t>.</a:t>
            </a:r>
            <a:r>
              <a:rPr lang="es-ES" sz="2400" dirty="0" smtClean="0">
                <a:latin typeface="Palatino Linotype" pitchFamily="18" charset="0"/>
              </a:rPr>
              <a:t> </a:t>
            </a:r>
            <a:r>
              <a:rPr lang="es-ES" sz="2400" dirty="0">
                <a:latin typeface="Palatino Linotype" pitchFamily="18" charset="0"/>
              </a:rPr>
              <a:t>"Científicos de la Universidad de Sevilla han demostrado que</a:t>
            </a:r>
            <a:r>
              <a:rPr lang="es-ES" sz="2400" dirty="0" smtClean="0">
                <a:latin typeface="Palatino Linotype" pitchFamily="18" charset="0"/>
              </a:rPr>
              <a:t>...»</a:t>
            </a:r>
            <a:endParaRPr lang="es-ES" sz="2400" dirty="0">
              <a:latin typeface="Palatino Linotype" pitchFamily="18" charset="0"/>
            </a:endParaRPr>
          </a:p>
        </p:txBody>
      </p:sp>
    </p:spTree>
    <p:extLst>
      <p:ext uri="{BB962C8B-B14F-4D97-AF65-F5344CB8AC3E}">
        <p14:creationId xmlns:p14="http://schemas.microsoft.com/office/powerpoint/2010/main" val="1146308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03648" y="260648"/>
            <a:ext cx="7740352" cy="6647974"/>
          </a:xfrm>
          <a:prstGeom prst="rect">
            <a:avLst/>
          </a:prstGeom>
        </p:spPr>
        <p:txBody>
          <a:bodyPr wrap="square">
            <a:spAutoFit/>
          </a:bodyPr>
          <a:lstStyle/>
          <a:p>
            <a:r>
              <a:rPr lang="es-ES" sz="2800" b="1" dirty="0">
                <a:latin typeface="Palatino Linotype" pitchFamily="18" charset="0"/>
              </a:rPr>
              <a:t>Falacias no, gracias</a:t>
            </a:r>
          </a:p>
          <a:p>
            <a:endParaRPr lang="es-ES" dirty="0"/>
          </a:p>
          <a:p>
            <a:pPr algn="just"/>
            <a:r>
              <a:rPr lang="es-ES" sz="2000" dirty="0">
                <a:latin typeface="Palatino Linotype" pitchFamily="18" charset="0"/>
              </a:rPr>
              <a:t>Una falacia es un razonamiento engañoso o incorrecto con apariencia de razonamiento correcto que se utiliza para justificar una idea y que pretende ser convincente o persuasivo. </a:t>
            </a:r>
          </a:p>
          <a:p>
            <a:endParaRPr lang="es-ES" sz="2000" b="1" dirty="0"/>
          </a:p>
          <a:p>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a:p>
            <a:r>
              <a:rPr lang="es-ES" sz="2000" dirty="0">
                <a:latin typeface="Palatino Linotype" pitchFamily="18" charset="0"/>
              </a:rPr>
              <a:t>Falacias más comunes:</a:t>
            </a:r>
          </a:p>
          <a:p>
            <a:r>
              <a:rPr lang="es-ES" sz="2000" dirty="0">
                <a:latin typeface="Palatino Linotype" pitchFamily="18" charset="0"/>
              </a:rPr>
              <a:t> </a:t>
            </a:r>
            <a:endParaRPr lang="es-ES" sz="2000" b="1" dirty="0">
              <a:latin typeface="Palatino Linotype" pitchFamily="18" charset="0"/>
            </a:endParaRPr>
          </a:p>
          <a:p>
            <a:pPr lvl="0"/>
            <a:r>
              <a:rPr lang="es-ES" sz="2000" b="1" dirty="0">
                <a:latin typeface="Palatino Linotype" pitchFamily="18" charset="0"/>
              </a:rPr>
              <a:t>1.- Falacia ad hominem</a:t>
            </a:r>
            <a:r>
              <a:rPr lang="es-ES" sz="2000" dirty="0">
                <a:latin typeface="Palatino Linotype" pitchFamily="18" charset="0"/>
              </a:rPr>
              <a:t> (contra la persona)</a:t>
            </a:r>
          </a:p>
          <a:p>
            <a:r>
              <a:rPr lang="es-ES" sz="2000" i="1" dirty="0">
                <a:latin typeface="Palatino Linotype" pitchFamily="18" charset="0"/>
              </a:rPr>
              <a:t>“Los ecologistas dicen que consumimos demasiado energía; pero no hagas caso porque los ecologistas siempre exageran". </a:t>
            </a:r>
            <a:endParaRPr lang="es-ES" sz="2000" dirty="0">
              <a:latin typeface="Palatino Linotype" pitchFamily="18" charset="0"/>
            </a:endParaRPr>
          </a:p>
          <a:p>
            <a:r>
              <a:rPr lang="es-ES" sz="2000" i="1" dirty="0">
                <a:latin typeface="Palatino Linotype" pitchFamily="18" charset="0"/>
              </a:rPr>
              <a:t> </a:t>
            </a:r>
            <a:endParaRPr lang="es-ES" sz="2000" dirty="0">
              <a:latin typeface="Palatino Linotype" pitchFamily="18" charset="0"/>
            </a:endParaRPr>
          </a:p>
          <a:p>
            <a:pPr fontAlgn="base"/>
            <a:r>
              <a:rPr lang="es-ES" sz="2000" i="1" dirty="0">
                <a:latin typeface="Palatino Linotype" pitchFamily="18" charset="0"/>
              </a:rPr>
              <a:t>“No creo que una persona de su volumen sea la más indicada para hablar de los hábitos necesarios para llevar una vida sana”.</a:t>
            </a:r>
            <a:r>
              <a:rPr lang="es-ES" sz="2000" dirty="0">
                <a:latin typeface="Palatino Linotype" pitchFamily="18" charset="0"/>
              </a:rPr>
              <a:t> </a:t>
            </a:r>
          </a:p>
          <a:p>
            <a:pPr lvl="0" fontAlgn="base"/>
            <a:endParaRPr lang="es-ES" sz="2000" b="1" dirty="0">
              <a:latin typeface="Palatino Linotype" pitchFamily="18" charset="0"/>
            </a:endParaRPr>
          </a:p>
        </p:txBody>
      </p:sp>
      <p:pic>
        <p:nvPicPr>
          <p:cNvPr id="6147" name="Picture 3" descr="C:\Users\Usuario\Desktop\image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060848"/>
            <a:ext cx="4464496"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925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476672"/>
            <a:ext cx="7596336" cy="6278642"/>
          </a:xfrm>
          <a:prstGeom prst="rect">
            <a:avLst/>
          </a:prstGeom>
        </p:spPr>
        <p:txBody>
          <a:bodyPr wrap="square">
            <a:spAutoFit/>
          </a:bodyPr>
          <a:lstStyle/>
          <a:p>
            <a:pPr lvl="0" fontAlgn="base"/>
            <a:endParaRPr lang="es-ES" sz="2400" b="1" dirty="0">
              <a:latin typeface="Palatino Linotype" pitchFamily="18" charset="0"/>
            </a:endParaRPr>
          </a:p>
          <a:p>
            <a:pPr lvl="0" fontAlgn="base"/>
            <a:r>
              <a:rPr lang="es-ES" sz="2400" b="1" dirty="0">
                <a:latin typeface="Palatino Linotype" pitchFamily="18" charset="0"/>
              </a:rPr>
              <a:t>2.- Falacia ad </a:t>
            </a:r>
            <a:r>
              <a:rPr lang="es-ES" sz="2400" b="1" dirty="0" err="1">
                <a:latin typeface="Palatino Linotype" pitchFamily="18" charset="0"/>
              </a:rPr>
              <a:t>baculum</a:t>
            </a:r>
            <a:r>
              <a:rPr lang="es-ES" sz="2400" dirty="0">
                <a:latin typeface="Palatino Linotype" pitchFamily="18" charset="0"/>
              </a:rPr>
              <a:t> (Se apela al bastón) </a:t>
            </a:r>
          </a:p>
          <a:p>
            <a:pPr lvl="0" fontAlgn="base"/>
            <a:endParaRPr lang="es-ES" sz="2400" dirty="0">
              <a:latin typeface="Palatino Linotype" pitchFamily="18" charset="0"/>
            </a:endParaRPr>
          </a:p>
          <a:p>
            <a:pPr lvl="0" fontAlgn="base"/>
            <a:r>
              <a:rPr lang="es-ES" sz="2400" i="1" dirty="0">
                <a:latin typeface="Palatino Linotype" pitchFamily="18" charset="0"/>
              </a:rPr>
              <a:t>"No vengas a trabajar a la tienda con este </a:t>
            </a:r>
            <a:r>
              <a:rPr lang="es-ES" sz="2400" i="1" dirty="0" err="1">
                <a:latin typeface="Palatino Linotype" pitchFamily="18" charset="0"/>
              </a:rPr>
              <a:t>piercing</a:t>
            </a:r>
            <a:r>
              <a:rPr lang="es-ES" sz="2400" i="1" dirty="0">
                <a:latin typeface="Palatino Linotype" pitchFamily="18" charset="0"/>
              </a:rPr>
              <a:t>; recuerda que quién paga, manda". </a:t>
            </a:r>
          </a:p>
          <a:p>
            <a:pPr lvl="0"/>
            <a:endParaRPr lang="es-ES" sz="2400" b="1" dirty="0">
              <a:latin typeface="Palatino Linotype" pitchFamily="18" charset="0"/>
            </a:endParaRPr>
          </a:p>
          <a:p>
            <a:pPr lvl="0"/>
            <a:endParaRPr lang="es-ES" sz="2400" b="1" dirty="0">
              <a:latin typeface="Palatino Linotype" pitchFamily="18" charset="0"/>
            </a:endParaRPr>
          </a:p>
          <a:p>
            <a:pPr lvl="0"/>
            <a:endParaRPr lang="es-ES" sz="2400" b="1" dirty="0">
              <a:latin typeface="Palatino Linotype" pitchFamily="18" charset="0"/>
            </a:endParaRPr>
          </a:p>
          <a:p>
            <a:pPr lvl="0"/>
            <a:endParaRPr lang="es-ES" sz="2400" b="1" dirty="0">
              <a:latin typeface="Palatino Linotype" pitchFamily="18" charset="0"/>
            </a:endParaRPr>
          </a:p>
          <a:p>
            <a:pPr lvl="0"/>
            <a:endParaRPr lang="es-ES" sz="2400" b="1" dirty="0">
              <a:latin typeface="Palatino Linotype" pitchFamily="18" charset="0"/>
            </a:endParaRPr>
          </a:p>
          <a:p>
            <a:pPr lvl="0"/>
            <a:endParaRPr lang="es-ES" sz="2400" b="1" dirty="0">
              <a:latin typeface="Palatino Linotype" pitchFamily="18" charset="0"/>
            </a:endParaRPr>
          </a:p>
          <a:p>
            <a:pPr lvl="0"/>
            <a:endParaRPr lang="es-ES" sz="2400" b="1" dirty="0">
              <a:latin typeface="Palatino Linotype" pitchFamily="18" charset="0"/>
            </a:endParaRPr>
          </a:p>
          <a:p>
            <a:pPr lvl="0"/>
            <a:r>
              <a:rPr lang="es-ES" sz="2400" b="1" dirty="0">
                <a:latin typeface="Palatino Linotype" pitchFamily="18" charset="0"/>
              </a:rPr>
              <a:t>3.- Falacia ad </a:t>
            </a:r>
            <a:r>
              <a:rPr lang="es-ES" sz="2400" b="1" dirty="0" err="1">
                <a:latin typeface="Palatino Linotype" pitchFamily="18" charset="0"/>
              </a:rPr>
              <a:t>verecundiam</a:t>
            </a:r>
            <a:r>
              <a:rPr lang="es-ES" sz="2400" dirty="0">
                <a:latin typeface="Palatino Linotype" pitchFamily="18" charset="0"/>
              </a:rPr>
              <a:t> (Se apela a la autoridad)</a:t>
            </a:r>
          </a:p>
          <a:p>
            <a:endParaRPr lang="es-ES" sz="2400" i="1" dirty="0">
              <a:latin typeface="Palatino Linotype" pitchFamily="18" charset="0"/>
            </a:endParaRPr>
          </a:p>
          <a:p>
            <a:r>
              <a:rPr lang="es-ES" sz="2400" i="1" dirty="0">
                <a:latin typeface="Palatino Linotype" pitchFamily="18" charset="0"/>
              </a:rPr>
              <a:t>"Según el alcalde, lo mejor para la salud de los ciudadanos es asfaltar todas las plazas de la ciudad" </a:t>
            </a:r>
          </a:p>
          <a:p>
            <a:pPr lvl="0" fontAlgn="base"/>
            <a:endParaRPr lang="es-ES" dirty="0">
              <a:latin typeface="Palatino Linotype" pitchFamily="18" charset="0"/>
            </a:endParaRPr>
          </a:p>
        </p:txBody>
      </p:sp>
      <p:pic>
        <p:nvPicPr>
          <p:cNvPr id="3" name="Picture 2" descr="C:\Users\Usuario\Desktop\Apelacion a la autor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607881"/>
            <a:ext cx="3888431"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2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332656"/>
            <a:ext cx="7344816" cy="5632311"/>
          </a:xfrm>
          <a:prstGeom prst="rect">
            <a:avLst/>
          </a:prstGeom>
        </p:spPr>
        <p:txBody>
          <a:bodyPr wrap="square">
            <a:spAutoFit/>
          </a:bodyPr>
          <a:lstStyle/>
          <a:p>
            <a:endParaRPr lang="es-ES" sz="2400" dirty="0">
              <a:latin typeface="Palatino Linotype" pitchFamily="18" charset="0"/>
            </a:endParaRPr>
          </a:p>
          <a:p>
            <a:r>
              <a:rPr lang="es-ES" sz="2400" dirty="0">
                <a:latin typeface="Palatino Linotype" pitchFamily="18" charset="0"/>
              </a:rPr>
              <a:t>La retórica es una habilidad útil no solo para acceder a un buen puesto laboral, también se convierte en una herramienta básica para tener un papel activo como ciudadanos en la sociedad. </a:t>
            </a:r>
          </a:p>
          <a:p>
            <a:endParaRPr lang="es-ES" sz="2400" dirty="0">
              <a:latin typeface="Palatino Linotype" pitchFamily="18" charset="0"/>
            </a:endParaRPr>
          </a:p>
          <a:p>
            <a:endParaRPr lang="es-ES" sz="2400" dirty="0">
              <a:latin typeface="Palatino Linotype" pitchFamily="18" charset="0"/>
            </a:endParaRPr>
          </a:p>
          <a:p>
            <a:pPr algn="just"/>
            <a:r>
              <a:rPr lang="es-ES" sz="2400" dirty="0">
                <a:latin typeface="Palatino Linotype" pitchFamily="18" charset="0"/>
              </a:rPr>
              <a:t>No gana un debate el que mejor uso de la voz haga ni el que más vocabulario tenga. Para ganar un debate es necesario saber construir razonamientos lógicos que sean coherentes y capaces de persuadir al jurado. También es necesario comprender las argumentaciones del otro equipo y ser capaz de responder y contra-argumentarlas. </a:t>
            </a:r>
          </a:p>
          <a:p>
            <a:endParaRPr lang="es-ES" sz="2400" dirty="0">
              <a:latin typeface="Palatino Linotype" pitchFamily="18" charset="0"/>
            </a:endParaRPr>
          </a:p>
        </p:txBody>
      </p:sp>
    </p:spTree>
    <p:extLst>
      <p:ext uri="{BB962C8B-B14F-4D97-AF65-F5344CB8AC3E}">
        <p14:creationId xmlns:p14="http://schemas.microsoft.com/office/powerpoint/2010/main" val="1671012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88640"/>
            <a:ext cx="7884368" cy="6278642"/>
          </a:xfrm>
          <a:prstGeom prst="rect">
            <a:avLst/>
          </a:prstGeom>
        </p:spPr>
        <p:txBody>
          <a:bodyPr wrap="square">
            <a:spAutoFit/>
          </a:bodyPr>
          <a:lstStyle/>
          <a:p>
            <a:pPr lvl="0"/>
            <a:endParaRPr lang="es-ES" sz="2400" b="1" dirty="0">
              <a:latin typeface="Palatino Linotype" pitchFamily="18" charset="0"/>
            </a:endParaRPr>
          </a:p>
          <a:p>
            <a:pPr lvl="0"/>
            <a:r>
              <a:rPr lang="es-ES" sz="2400" b="1" dirty="0">
                <a:latin typeface="Palatino Linotype" pitchFamily="18" charset="0"/>
              </a:rPr>
              <a:t>4.- Falacia ad </a:t>
            </a:r>
            <a:r>
              <a:rPr lang="es-ES" sz="2400" b="1" dirty="0" err="1">
                <a:latin typeface="Palatino Linotype" pitchFamily="18" charset="0"/>
              </a:rPr>
              <a:t>populum</a:t>
            </a:r>
            <a:r>
              <a:rPr lang="es-ES" sz="2400" dirty="0">
                <a:latin typeface="Palatino Linotype" pitchFamily="18" charset="0"/>
              </a:rPr>
              <a:t> (Dirigido al pueblo)</a:t>
            </a:r>
          </a:p>
          <a:p>
            <a:endParaRPr lang="es-ES" sz="2400" i="1" dirty="0">
              <a:latin typeface="Palatino Linotype" pitchFamily="18" charset="0"/>
            </a:endParaRPr>
          </a:p>
          <a:p>
            <a:pPr algn="just"/>
            <a:r>
              <a:rPr lang="es-ES" sz="2400" i="1" dirty="0">
                <a:latin typeface="Palatino Linotype" pitchFamily="18" charset="0"/>
              </a:rPr>
              <a:t>"Tenemos que prohibir que venga gente de fuera. ¿Qué harán nuestros hijos si los extranjeros les roban el trabajo y el pan?" </a:t>
            </a:r>
            <a:endParaRPr lang="es-ES" sz="2400" b="1" dirty="0">
              <a:latin typeface="Palatino Linotype" pitchFamily="18" charset="0"/>
            </a:endParaRPr>
          </a:p>
          <a:p>
            <a:endParaRPr lang="es-ES" sz="2400" b="1" dirty="0">
              <a:latin typeface="Palatino Linotype" pitchFamily="18" charset="0"/>
            </a:endParaRPr>
          </a:p>
          <a:p>
            <a:endParaRPr lang="es-ES" sz="2400" b="1" dirty="0">
              <a:latin typeface="Palatino Linotype" pitchFamily="18" charset="0"/>
            </a:endParaRPr>
          </a:p>
          <a:p>
            <a:r>
              <a:rPr lang="es-ES" sz="2400" b="1" dirty="0">
                <a:latin typeface="Palatino Linotype" pitchFamily="18" charset="0"/>
              </a:rPr>
              <a:t>5.- Falacia ad </a:t>
            </a:r>
            <a:r>
              <a:rPr lang="es-ES" sz="2400" b="1" dirty="0" err="1">
                <a:latin typeface="Palatino Linotype" pitchFamily="18" charset="0"/>
              </a:rPr>
              <a:t>ignorantiam</a:t>
            </a:r>
            <a:r>
              <a:rPr lang="es-ES" sz="2400" dirty="0">
                <a:latin typeface="Palatino Linotype" pitchFamily="18" charset="0"/>
              </a:rPr>
              <a:t> (Por la ignorancia)</a:t>
            </a:r>
          </a:p>
          <a:p>
            <a:endParaRPr lang="es-ES" sz="2400" i="1" dirty="0">
              <a:latin typeface="Palatino Linotype" pitchFamily="18" charset="0"/>
            </a:endParaRPr>
          </a:p>
          <a:p>
            <a:pPr algn="just"/>
            <a:r>
              <a:rPr lang="es-ES" sz="2400" i="1" dirty="0">
                <a:latin typeface="Palatino Linotype" pitchFamily="18" charset="0"/>
              </a:rPr>
              <a:t>"Nadie puede probar que no haya una influencia de los astros en nuestra vida; por lo tanto, las predicciones de la astrología son verdaderas"</a:t>
            </a:r>
            <a:endParaRPr lang="es-ES" sz="2400" dirty="0">
              <a:latin typeface="Palatino Linotype" pitchFamily="18" charset="0"/>
            </a:endParaRPr>
          </a:p>
          <a:p>
            <a:pPr fontAlgn="base"/>
            <a:r>
              <a:rPr lang="es-ES" sz="2400" i="1" dirty="0">
                <a:latin typeface="Palatino Linotype" pitchFamily="18" charset="0"/>
              </a:rPr>
              <a:t> </a:t>
            </a:r>
            <a:endParaRPr lang="es-ES" sz="2400" dirty="0">
              <a:latin typeface="Palatino Linotype" pitchFamily="18" charset="0"/>
            </a:endParaRPr>
          </a:p>
          <a:p>
            <a:pPr algn="just" fontAlgn="base"/>
            <a:r>
              <a:rPr lang="es-ES" sz="2400" i="1" dirty="0">
                <a:latin typeface="Palatino Linotype" pitchFamily="18" charset="0"/>
              </a:rPr>
              <a:t>“Mientras que ustedes no me den una prueba de que</a:t>
            </a:r>
          </a:p>
          <a:p>
            <a:pPr fontAlgn="base"/>
            <a:r>
              <a:rPr lang="es-ES" sz="2400" i="1" dirty="0">
                <a:latin typeface="Palatino Linotype" pitchFamily="18" charset="0"/>
              </a:rPr>
              <a:t>no existe vida extraterrestre, nosotros creeremos en esta </a:t>
            </a:r>
          </a:p>
          <a:p>
            <a:pPr fontAlgn="base"/>
            <a:r>
              <a:rPr lang="es-ES" sz="2400" i="1" dirty="0">
                <a:latin typeface="Palatino Linotype" pitchFamily="18" charset="0"/>
              </a:rPr>
              <a:t>posibilidad</a:t>
            </a:r>
            <a:r>
              <a:rPr lang="es-ES" sz="2400" i="1" dirty="0" smtClean="0">
                <a:latin typeface="Palatino Linotype" pitchFamily="18" charset="0"/>
              </a:rPr>
              <a:t>”.</a:t>
            </a:r>
            <a:endParaRPr lang="es-ES" sz="2000" dirty="0">
              <a:latin typeface="Palatino Linotype" pitchFamily="18" charset="0"/>
            </a:endParaRPr>
          </a:p>
          <a:p>
            <a:pPr lvl="0"/>
            <a:endParaRPr lang="es-ES" dirty="0"/>
          </a:p>
        </p:txBody>
      </p:sp>
      <p:pic>
        <p:nvPicPr>
          <p:cNvPr id="3" name="2 Imagen" descr="Dibujo de una meiga"/>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17032"/>
            <a:ext cx="4398826" cy="2625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6353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3705" y="210026"/>
            <a:ext cx="7668344" cy="6647974"/>
          </a:xfrm>
          <a:prstGeom prst="rect">
            <a:avLst/>
          </a:prstGeom>
        </p:spPr>
        <p:txBody>
          <a:bodyPr wrap="square">
            <a:spAutoFit/>
          </a:bodyPr>
          <a:lstStyle/>
          <a:p>
            <a:endParaRPr lang="es-ES" sz="2400" b="1" dirty="0">
              <a:latin typeface="Palatino Linotype" pitchFamily="18" charset="0"/>
            </a:endParaRPr>
          </a:p>
          <a:p>
            <a:r>
              <a:rPr lang="es-ES" sz="2400" b="1" dirty="0">
                <a:latin typeface="Palatino Linotype" pitchFamily="18" charset="0"/>
              </a:rPr>
              <a:t>6.- Afirmación del consecuente: </a:t>
            </a:r>
            <a:r>
              <a:rPr lang="es-ES" sz="2400" dirty="0">
                <a:latin typeface="Palatino Linotype" pitchFamily="18" charset="0"/>
              </a:rPr>
              <a:t>“</a:t>
            </a:r>
            <a:r>
              <a:rPr lang="es-ES" sz="2400" i="1" dirty="0">
                <a:latin typeface="Palatino Linotype" pitchFamily="18" charset="0"/>
              </a:rPr>
              <a:t>si llueve la calle está mojada, luego si la calle está mojada es porque ha llovido</a:t>
            </a:r>
            <a:r>
              <a:rPr lang="es-ES" sz="2400" dirty="0">
                <a:latin typeface="Palatino Linotype" pitchFamily="18" charset="0"/>
              </a:rPr>
              <a:t>“</a:t>
            </a:r>
          </a:p>
          <a:p>
            <a:pPr lvl="0"/>
            <a:endParaRPr lang="es-ES" sz="2400" dirty="0">
              <a:latin typeface="Palatino Linotype" pitchFamily="18" charset="0"/>
            </a:endParaRPr>
          </a:p>
          <a:p>
            <a:r>
              <a:rPr lang="es-ES" sz="2400" b="1" dirty="0">
                <a:latin typeface="Palatino Linotype" pitchFamily="18" charset="0"/>
              </a:rPr>
              <a:t>7.- Negación del antecedente: </a:t>
            </a:r>
            <a:r>
              <a:rPr lang="es-ES" sz="2400" i="1" dirty="0">
                <a:latin typeface="Palatino Linotype" pitchFamily="18" charset="0"/>
              </a:rPr>
              <a:t>"Si llueve, cojo el paraguas; no llueve, entonces, no cojo el paraguas". </a:t>
            </a:r>
          </a:p>
          <a:p>
            <a:endParaRPr lang="es-ES" sz="2400" b="1" dirty="0">
              <a:latin typeface="Palatino Linotype" pitchFamily="18" charset="0"/>
            </a:endParaRPr>
          </a:p>
          <a:p>
            <a:r>
              <a:rPr lang="es-ES" sz="2400" b="1" dirty="0">
                <a:latin typeface="Palatino Linotype" pitchFamily="18" charset="0"/>
              </a:rPr>
              <a:t>8.- Falacia del falso dilema: </a:t>
            </a:r>
            <a:r>
              <a:rPr lang="es-ES" sz="2400" i="1" dirty="0">
                <a:latin typeface="Palatino Linotype" pitchFamily="18" charset="0"/>
              </a:rPr>
              <a:t>“O estás conmigo o estás contra mí”</a:t>
            </a:r>
            <a:endParaRPr lang="es-ES" sz="2400" dirty="0">
              <a:latin typeface="Palatino Linotype" pitchFamily="18" charset="0"/>
            </a:endParaRPr>
          </a:p>
          <a:p>
            <a:endParaRPr lang="es-ES" sz="2400" b="1" dirty="0">
              <a:latin typeface="Palatino Linotype" pitchFamily="18" charset="0"/>
            </a:endParaRPr>
          </a:p>
          <a:p>
            <a:r>
              <a:rPr lang="es-ES" sz="2400" b="1" dirty="0">
                <a:latin typeface="Palatino Linotype" pitchFamily="18" charset="0"/>
              </a:rPr>
              <a:t>9.- Generalización precipitada</a:t>
            </a:r>
            <a:r>
              <a:rPr lang="es-ES" sz="2400" dirty="0">
                <a:latin typeface="Palatino Linotype" pitchFamily="18" charset="0"/>
              </a:rPr>
              <a:t>: “</a:t>
            </a:r>
            <a:r>
              <a:rPr lang="es-ES" sz="2400" i="1" dirty="0">
                <a:latin typeface="Palatino Linotype" pitchFamily="18" charset="0"/>
              </a:rPr>
              <a:t>Los matrimonios en los que hay gran diferencia de edad no pueden funcionar, conocemos casos que lo demuestran</a:t>
            </a:r>
            <a:r>
              <a:rPr lang="es-ES" sz="2400" dirty="0">
                <a:latin typeface="Palatino Linotype" pitchFamily="18" charset="0"/>
              </a:rPr>
              <a:t>”.</a:t>
            </a:r>
          </a:p>
          <a:p>
            <a:endParaRPr lang="es-ES" sz="2400" b="1" dirty="0">
              <a:latin typeface="Palatino Linotype" pitchFamily="18" charset="0"/>
            </a:endParaRPr>
          </a:p>
          <a:p>
            <a:r>
              <a:rPr lang="es-ES" sz="2400" b="1" dirty="0">
                <a:latin typeface="Palatino Linotype" pitchFamily="18" charset="0"/>
              </a:rPr>
              <a:t>10.- Analogía falsa</a:t>
            </a:r>
            <a:r>
              <a:rPr lang="es-ES" sz="2400" dirty="0">
                <a:latin typeface="Palatino Linotype" pitchFamily="18" charset="0"/>
              </a:rPr>
              <a:t>: “</a:t>
            </a:r>
            <a:r>
              <a:rPr lang="es-ES" sz="2400" i="1" dirty="0">
                <a:latin typeface="Palatino Linotype" pitchFamily="18" charset="0"/>
              </a:rPr>
              <a:t>Al estar en contra de la inmigración, ustedes están adoptando la misma postura que los grupos de extrema derecha”</a:t>
            </a:r>
            <a:r>
              <a:rPr lang="es-ES" sz="2400" dirty="0">
                <a:latin typeface="Palatino Linotype" pitchFamily="18" charset="0"/>
              </a:rPr>
              <a:t>.</a:t>
            </a:r>
          </a:p>
          <a:p>
            <a:pPr lvl="0"/>
            <a:endParaRPr lang="es-ES" dirty="0">
              <a:latin typeface="Palatino Linotype" pitchFamily="18" charset="0"/>
            </a:endParaRPr>
          </a:p>
        </p:txBody>
      </p:sp>
    </p:spTree>
    <p:extLst>
      <p:ext uri="{BB962C8B-B14F-4D97-AF65-F5344CB8AC3E}">
        <p14:creationId xmlns:p14="http://schemas.microsoft.com/office/powerpoint/2010/main" val="3300958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404664"/>
            <a:ext cx="7056784" cy="6309420"/>
          </a:xfrm>
          <a:prstGeom prst="rect">
            <a:avLst/>
          </a:prstGeom>
        </p:spPr>
        <p:txBody>
          <a:bodyPr wrap="square">
            <a:spAutoFit/>
          </a:bodyPr>
          <a:lstStyle/>
          <a:p>
            <a:pPr lvl="0" fontAlgn="base"/>
            <a:endParaRPr lang="es-ES" sz="2000" b="1" dirty="0">
              <a:latin typeface="Palatino Linotype" pitchFamily="18" charset="0"/>
            </a:endParaRPr>
          </a:p>
          <a:p>
            <a:pPr lvl="0" fontAlgn="base"/>
            <a:r>
              <a:rPr lang="es-ES" sz="2400" b="1" dirty="0">
                <a:latin typeface="Palatino Linotype" pitchFamily="18" charset="0"/>
              </a:rPr>
              <a:t>11.- Pendiente resbaladiza </a:t>
            </a:r>
            <a:r>
              <a:rPr lang="es-ES" sz="2400" dirty="0">
                <a:latin typeface="Palatino Linotype" pitchFamily="18" charset="0"/>
              </a:rPr>
              <a:t>(o bola de nieve): </a:t>
            </a:r>
          </a:p>
          <a:p>
            <a:endParaRPr lang="es-ES" sz="2400" i="1" dirty="0">
              <a:latin typeface="Palatino Linotype" pitchFamily="18" charset="0"/>
            </a:endParaRPr>
          </a:p>
          <a:p>
            <a:r>
              <a:rPr lang="es-ES" sz="2400" i="1" dirty="0">
                <a:latin typeface="Palatino Linotype" pitchFamily="18" charset="0"/>
              </a:rPr>
              <a:t>"Por falta de un clavo se perdió una herradura,</a:t>
            </a:r>
            <a:endParaRPr lang="es-ES" sz="2400" dirty="0">
              <a:latin typeface="Palatino Linotype" pitchFamily="18" charset="0"/>
            </a:endParaRPr>
          </a:p>
          <a:p>
            <a:r>
              <a:rPr lang="es-ES" sz="2400" i="1" dirty="0">
                <a:latin typeface="Palatino Linotype" pitchFamily="18" charset="0"/>
              </a:rPr>
              <a:t>por  falta de una herradura, se perdió un caballo,</a:t>
            </a:r>
            <a:endParaRPr lang="es-ES" sz="2400" dirty="0">
              <a:latin typeface="Palatino Linotype" pitchFamily="18" charset="0"/>
            </a:endParaRPr>
          </a:p>
          <a:p>
            <a:r>
              <a:rPr lang="es-ES" sz="2400" i="1" dirty="0">
                <a:latin typeface="Palatino Linotype" pitchFamily="18" charset="0"/>
              </a:rPr>
              <a:t>por  falta de un caballo, se perdió una batalla,</a:t>
            </a:r>
            <a:endParaRPr lang="es-ES" sz="2400" dirty="0">
              <a:latin typeface="Palatino Linotype" pitchFamily="18" charset="0"/>
            </a:endParaRPr>
          </a:p>
          <a:p>
            <a:r>
              <a:rPr lang="es-ES" sz="2400" i="1" dirty="0">
                <a:latin typeface="Palatino Linotype" pitchFamily="18" charset="0"/>
              </a:rPr>
              <a:t>por  falta de una batalla, se perdió un reino,</a:t>
            </a:r>
            <a:endParaRPr lang="es-ES" sz="2400" dirty="0">
              <a:latin typeface="Palatino Linotype" pitchFamily="18" charset="0"/>
            </a:endParaRPr>
          </a:p>
          <a:p>
            <a:r>
              <a:rPr lang="es-ES" sz="2400" i="1" dirty="0">
                <a:latin typeface="Palatino Linotype" pitchFamily="18" charset="0"/>
              </a:rPr>
              <a:t>y todo por falta de un clavo de herradura ".</a:t>
            </a:r>
          </a:p>
          <a:p>
            <a:endParaRPr lang="es-ES" sz="2400" b="1" dirty="0">
              <a:latin typeface="Palatino Linotype" pitchFamily="18" charset="0"/>
            </a:endParaRPr>
          </a:p>
          <a:p>
            <a:r>
              <a:rPr lang="es-ES" sz="2400" b="1" dirty="0">
                <a:latin typeface="Palatino Linotype" pitchFamily="18" charset="0"/>
              </a:rPr>
              <a:t>12.- La falacia de la falsa causa (post hoc, ergo </a:t>
            </a:r>
            <a:r>
              <a:rPr lang="es-ES" sz="2400" b="1" dirty="0" err="1">
                <a:latin typeface="Palatino Linotype" pitchFamily="18" charset="0"/>
              </a:rPr>
              <a:t>propter</a:t>
            </a:r>
            <a:r>
              <a:rPr lang="es-ES" sz="2400" b="1" dirty="0">
                <a:latin typeface="Palatino Linotype" pitchFamily="18" charset="0"/>
              </a:rPr>
              <a:t> hoc)</a:t>
            </a:r>
          </a:p>
          <a:p>
            <a:endParaRPr lang="es-ES" sz="2400" dirty="0">
              <a:latin typeface="Palatino Linotype" pitchFamily="18" charset="0"/>
            </a:endParaRPr>
          </a:p>
          <a:p>
            <a:r>
              <a:rPr lang="es-ES" sz="2400" dirty="0">
                <a:latin typeface="Palatino Linotype" pitchFamily="18" charset="0"/>
              </a:rPr>
              <a:t>“ </a:t>
            </a:r>
            <a:r>
              <a:rPr lang="es-ES" sz="2400" i="1" dirty="0">
                <a:latin typeface="Palatino Linotype" pitchFamily="18" charset="0"/>
              </a:rPr>
              <a:t>Las ayudas del gobierno a los agricultores han producido un aumento de la producción este año”</a:t>
            </a:r>
            <a:r>
              <a:rPr lang="es-ES" sz="2400" dirty="0">
                <a:latin typeface="Palatino Linotype" pitchFamily="18" charset="0"/>
              </a:rPr>
              <a:t> </a:t>
            </a:r>
          </a:p>
          <a:p>
            <a:endParaRPr lang="es-ES" sz="2400" i="1" dirty="0">
              <a:latin typeface="Palatino Linotype" pitchFamily="18" charset="0"/>
            </a:endParaRPr>
          </a:p>
          <a:p>
            <a:r>
              <a:rPr lang="es-ES" sz="2400" i="1" dirty="0">
                <a:latin typeface="Palatino Linotype" pitchFamily="18" charset="0"/>
              </a:rPr>
              <a:t>"Primero se ve el relámpago, después se escucha el trueno. Luego, el relámpago es la causa del trueno".</a:t>
            </a:r>
          </a:p>
        </p:txBody>
      </p:sp>
    </p:spTree>
    <p:extLst>
      <p:ext uri="{BB962C8B-B14F-4D97-AF65-F5344CB8AC3E}">
        <p14:creationId xmlns:p14="http://schemas.microsoft.com/office/powerpoint/2010/main" val="2553897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548680"/>
            <a:ext cx="7596336" cy="6217087"/>
          </a:xfrm>
          <a:prstGeom prst="rect">
            <a:avLst/>
          </a:prstGeom>
        </p:spPr>
        <p:txBody>
          <a:bodyPr wrap="square">
            <a:spAutoFit/>
          </a:bodyPr>
          <a:lstStyle/>
          <a:p>
            <a:endParaRPr lang="es-ES" b="1" i="1" dirty="0">
              <a:latin typeface="Palatino Linotype" pitchFamily="18" charset="0"/>
            </a:endParaRPr>
          </a:p>
          <a:p>
            <a:r>
              <a:rPr lang="es-ES" sz="2400" b="1" dirty="0">
                <a:latin typeface="Palatino Linotype" pitchFamily="18" charset="0"/>
              </a:rPr>
              <a:t>13.- Falacias de la composición y la división</a:t>
            </a:r>
          </a:p>
          <a:p>
            <a:endParaRPr lang="es-ES" sz="2400" i="1" dirty="0">
              <a:latin typeface="Palatino Linotype" pitchFamily="18" charset="0"/>
            </a:endParaRPr>
          </a:p>
          <a:p>
            <a:r>
              <a:rPr lang="es-ES" sz="2400" i="1" dirty="0">
                <a:latin typeface="Palatino Linotype" pitchFamily="18" charset="0"/>
              </a:rPr>
              <a:t>"Si se reducen los salarios en una empresa, se asegura su mantenimiento; por tanto, si se reducen los salarios de todas las empresas, se asegura el mantenimiento del conjunto de las empresas de un país".</a:t>
            </a:r>
            <a:endParaRPr lang="es-ES" sz="2400" dirty="0">
              <a:latin typeface="Palatino Linotype" pitchFamily="18" charset="0"/>
            </a:endParaRPr>
          </a:p>
          <a:p>
            <a:endParaRPr lang="es-ES" sz="2400" b="1" dirty="0">
              <a:latin typeface="Palatino Linotype" pitchFamily="18" charset="0"/>
            </a:endParaRPr>
          </a:p>
          <a:p>
            <a:r>
              <a:rPr lang="es-ES" sz="2400" i="1" dirty="0">
                <a:latin typeface="Palatino Linotype" pitchFamily="18" charset="0"/>
              </a:rPr>
              <a:t>"Si un país es rico, sus habitantes son ricos"</a:t>
            </a:r>
            <a:endParaRPr lang="es-ES" sz="2400" dirty="0">
              <a:latin typeface="Palatino Linotype" pitchFamily="18" charset="0"/>
            </a:endParaRPr>
          </a:p>
          <a:p>
            <a:endParaRPr lang="es-ES" sz="2400" b="1" i="1" dirty="0">
              <a:latin typeface="Palatino Linotype" pitchFamily="18" charset="0"/>
            </a:endParaRPr>
          </a:p>
          <a:p>
            <a:r>
              <a:rPr lang="es-ES" sz="2400" b="1" dirty="0">
                <a:latin typeface="Palatino Linotype" pitchFamily="18" charset="0"/>
              </a:rPr>
              <a:t>14.- Falacia  Ad </a:t>
            </a:r>
            <a:r>
              <a:rPr lang="es-ES" sz="2400" b="1" dirty="0" err="1">
                <a:latin typeface="Palatino Linotype" pitchFamily="18" charset="0"/>
              </a:rPr>
              <a:t>novitatem</a:t>
            </a:r>
            <a:r>
              <a:rPr lang="es-ES" sz="2400" b="1" dirty="0">
                <a:latin typeface="Palatino Linotype" pitchFamily="18" charset="0"/>
              </a:rPr>
              <a:t>/ Ad </a:t>
            </a:r>
            <a:r>
              <a:rPr lang="es-ES" sz="2400" b="1" dirty="0" err="1">
                <a:latin typeface="Palatino Linotype" pitchFamily="18" charset="0"/>
              </a:rPr>
              <a:t>Antiquitatem</a:t>
            </a:r>
            <a:endParaRPr lang="es-ES" sz="2400" dirty="0">
              <a:latin typeface="Palatino Linotype" pitchFamily="18" charset="0"/>
            </a:endParaRPr>
          </a:p>
          <a:p>
            <a:endParaRPr lang="es-ES" sz="2400" dirty="0">
              <a:latin typeface="Palatino Linotype" pitchFamily="18" charset="0"/>
            </a:endParaRPr>
          </a:p>
          <a:p>
            <a:r>
              <a:rPr lang="es-ES" sz="2400" dirty="0">
                <a:latin typeface="Palatino Linotype" pitchFamily="18" charset="0"/>
              </a:rPr>
              <a:t>“</a:t>
            </a:r>
            <a:r>
              <a:rPr lang="es-ES" sz="2400" i="1" dirty="0">
                <a:latin typeface="Palatino Linotype" pitchFamily="18" charset="0"/>
              </a:rPr>
              <a:t>Cualquier tiempo pasado fue mejor”</a:t>
            </a:r>
          </a:p>
          <a:p>
            <a:endParaRPr lang="es-ES" sz="2400" i="1" dirty="0">
              <a:latin typeface="Palatino Linotype" pitchFamily="18" charset="0"/>
            </a:endParaRPr>
          </a:p>
          <a:p>
            <a:r>
              <a:rPr lang="es-ES" sz="2400" i="1" dirty="0">
                <a:latin typeface="Palatino Linotype" pitchFamily="18" charset="0"/>
              </a:rPr>
              <a:t>“Los avances tecnológicos siempre nos traerán una mejora a la sociedad”</a:t>
            </a:r>
            <a:r>
              <a:rPr lang="es-ES" sz="2400" dirty="0">
                <a:latin typeface="Palatino Linotype" pitchFamily="18" charset="0"/>
              </a:rPr>
              <a:t>.</a:t>
            </a:r>
          </a:p>
          <a:p>
            <a:endParaRPr lang="es-ES" sz="2000" dirty="0">
              <a:latin typeface="Palatino Linotype" pitchFamily="18" charset="0"/>
            </a:endParaRPr>
          </a:p>
        </p:txBody>
      </p:sp>
      <p:pic>
        <p:nvPicPr>
          <p:cNvPr id="3" name="2 Imagen" descr="Imagen donde aparecen diversas piezas sueltas de un puzzle"/>
          <p:cNvPicPr/>
          <p:nvPr/>
        </p:nvPicPr>
        <p:blipFill>
          <a:blip r:embed="rId2">
            <a:extLst>
              <a:ext uri="{28A0092B-C50C-407E-A947-70E740481C1C}">
                <a14:useLocalDpi xmlns:a14="http://schemas.microsoft.com/office/drawing/2010/main" val="0"/>
              </a:ext>
            </a:extLst>
          </a:blip>
          <a:srcRect/>
          <a:stretch>
            <a:fillRect/>
          </a:stretch>
        </p:blipFill>
        <p:spPr bwMode="auto">
          <a:xfrm>
            <a:off x="3113584" y="1340768"/>
            <a:ext cx="4464496" cy="2485633"/>
          </a:xfrm>
          <a:prstGeom prst="rect">
            <a:avLst/>
          </a:prstGeom>
          <a:ln>
            <a:noFill/>
          </a:ln>
          <a:effectLst>
            <a:softEdge rad="112500"/>
          </a:effectLst>
        </p:spPr>
      </p:pic>
    </p:spTree>
    <p:extLst>
      <p:ext uri="{BB962C8B-B14F-4D97-AF65-F5344CB8AC3E}">
        <p14:creationId xmlns:p14="http://schemas.microsoft.com/office/powerpoint/2010/main" val="53680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620688"/>
            <a:ext cx="7596336" cy="6032421"/>
          </a:xfrm>
          <a:prstGeom prst="rect">
            <a:avLst/>
          </a:prstGeom>
        </p:spPr>
        <p:txBody>
          <a:bodyPr wrap="square">
            <a:spAutoFit/>
          </a:bodyPr>
          <a:lstStyle/>
          <a:p>
            <a:r>
              <a:rPr lang="es-ES" sz="2400" b="1" dirty="0">
                <a:latin typeface="Palatino Linotype" pitchFamily="18" charset="0"/>
              </a:rPr>
              <a:t>HERRAMIENTAS DE TRANSICIÓN Y/ O CONECTORES</a:t>
            </a:r>
            <a:endParaRPr lang="es-ES" sz="2400" dirty="0">
              <a:latin typeface="Palatino Linotype" pitchFamily="18" charset="0"/>
            </a:endParaRPr>
          </a:p>
          <a:p>
            <a:endParaRPr lang="es-ES" dirty="0"/>
          </a:p>
          <a:p>
            <a:r>
              <a:rPr lang="es-ES" sz="2000" dirty="0">
                <a:latin typeface="Palatino Linotype" panose="02040502050505030304" pitchFamily="18" charset="0"/>
              </a:rPr>
              <a:t>"No sería extraño que..."</a:t>
            </a:r>
          </a:p>
          <a:p>
            <a:r>
              <a:rPr lang="es-ES" sz="2000" dirty="0">
                <a:latin typeface="Palatino Linotype" panose="02040502050505030304" pitchFamily="18" charset="0"/>
              </a:rPr>
              <a:t>"Si sigue así...."</a:t>
            </a:r>
          </a:p>
          <a:p>
            <a:r>
              <a:rPr lang="es-ES" sz="2000" dirty="0">
                <a:latin typeface="Palatino Linotype" panose="02040502050505030304" pitchFamily="18" charset="0"/>
              </a:rPr>
              <a:t>"Debe de haber..."</a:t>
            </a:r>
          </a:p>
          <a:p>
            <a:r>
              <a:rPr lang="es-ES" sz="2000" dirty="0">
                <a:latin typeface="Palatino Linotype" panose="02040502050505030304" pitchFamily="18" charset="0"/>
              </a:rPr>
              <a:t>"Según una encuesta..."</a:t>
            </a:r>
          </a:p>
          <a:p>
            <a:r>
              <a:rPr lang="es-ES" sz="2000" dirty="0">
                <a:latin typeface="Palatino Linotype" panose="02040502050505030304" pitchFamily="18" charset="0"/>
              </a:rPr>
              <a:t>"Si la mayoría de personas piensa que..."</a:t>
            </a:r>
          </a:p>
          <a:p>
            <a:r>
              <a:rPr lang="es-ES" sz="2000" dirty="0">
                <a:latin typeface="Palatino Linotype" panose="02040502050505030304" pitchFamily="18" charset="0"/>
              </a:rPr>
              <a:t>"Todo el mundo sabe que...."</a:t>
            </a:r>
          </a:p>
          <a:p>
            <a:r>
              <a:rPr lang="es-ES" sz="2000" dirty="0">
                <a:latin typeface="Palatino Linotype" panose="02040502050505030304" pitchFamily="18" charset="0"/>
              </a:rPr>
              <a:t>"Es vox populi que... "</a:t>
            </a:r>
          </a:p>
          <a:p>
            <a:r>
              <a:rPr lang="es-ES" sz="2000" dirty="0">
                <a:latin typeface="Palatino Linotype" panose="02040502050505030304" pitchFamily="18" charset="0"/>
              </a:rPr>
              <a:t>"No vale la pena que..."</a:t>
            </a:r>
          </a:p>
          <a:p>
            <a:r>
              <a:rPr lang="es-ES" sz="2000" dirty="0">
                <a:latin typeface="Palatino Linotype" panose="02040502050505030304" pitchFamily="18" charset="0"/>
              </a:rPr>
              <a:t>"Nadie está a salvo de..."</a:t>
            </a:r>
          </a:p>
          <a:p>
            <a:r>
              <a:rPr lang="es-ES" sz="2000" dirty="0">
                <a:latin typeface="Palatino Linotype" panose="02040502050505030304" pitchFamily="18" charset="0"/>
              </a:rPr>
              <a:t>"Debemos estar en desacuerdo con..."</a:t>
            </a:r>
          </a:p>
          <a:p>
            <a:r>
              <a:rPr lang="es-ES" sz="2000" dirty="0">
                <a:latin typeface="Palatino Linotype" panose="02040502050505030304" pitchFamily="18" charset="0"/>
              </a:rPr>
              <a:t>"Sostengo que..."</a:t>
            </a:r>
          </a:p>
          <a:p>
            <a:r>
              <a:rPr lang="es-ES" sz="2000" dirty="0">
                <a:latin typeface="Palatino Linotype" panose="02040502050505030304" pitchFamily="18" charset="0"/>
              </a:rPr>
              <a:t>"Ustedes han dicho que..."</a:t>
            </a:r>
          </a:p>
          <a:p>
            <a:r>
              <a:rPr lang="es-ES" sz="2000" dirty="0">
                <a:latin typeface="Palatino Linotype" panose="02040502050505030304" pitchFamily="18" charset="0"/>
              </a:rPr>
              <a:t>"Sin embargo..."</a:t>
            </a:r>
          </a:p>
          <a:p>
            <a:r>
              <a:rPr lang="es-ES" sz="2000" dirty="0">
                <a:latin typeface="Palatino Linotype" panose="02040502050505030304" pitchFamily="18" charset="0"/>
              </a:rPr>
              <a:t>"Porque..."</a:t>
            </a:r>
          </a:p>
          <a:p>
            <a:r>
              <a:rPr lang="es-ES" sz="2000" dirty="0">
                <a:latin typeface="Palatino Linotype" panose="02040502050505030304" pitchFamily="18" charset="0"/>
              </a:rPr>
              <a:t>"Y, por tanto.,.."</a:t>
            </a:r>
          </a:p>
          <a:p>
            <a:r>
              <a:rPr lang="es-ES" sz="2000" dirty="0"/>
              <a:t> </a:t>
            </a:r>
          </a:p>
        </p:txBody>
      </p:sp>
    </p:spTree>
    <p:extLst>
      <p:ext uri="{BB962C8B-B14F-4D97-AF65-F5344CB8AC3E}">
        <p14:creationId xmlns:p14="http://schemas.microsoft.com/office/powerpoint/2010/main" val="3083984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692696"/>
            <a:ext cx="7272808" cy="5693866"/>
          </a:xfrm>
          <a:prstGeom prst="rect">
            <a:avLst/>
          </a:prstGeom>
        </p:spPr>
        <p:txBody>
          <a:bodyPr wrap="square">
            <a:spAutoFit/>
          </a:bodyPr>
          <a:lstStyle/>
          <a:p>
            <a:r>
              <a:rPr lang="es-ES" sz="2800" b="1" dirty="0">
                <a:latin typeface="Palatino Linotype" pitchFamily="18" charset="0"/>
              </a:rPr>
              <a:t>Conectores</a:t>
            </a:r>
            <a:r>
              <a:rPr lang="es-ES" sz="2800" dirty="0">
                <a:latin typeface="Palatino Linotype" pitchFamily="18" charset="0"/>
              </a:rPr>
              <a:t>:  (Conectores de Cassany)</a:t>
            </a:r>
          </a:p>
          <a:p>
            <a:endParaRPr lang="es-ES" sz="2800" dirty="0">
              <a:latin typeface="Palatino Linotype" pitchFamily="18" charset="0"/>
            </a:endParaRPr>
          </a:p>
          <a:p>
            <a:r>
              <a:rPr lang="es-ES" sz="2800" dirty="0">
                <a:latin typeface="Palatino Linotype" pitchFamily="18" charset="0"/>
              </a:rPr>
              <a:t>"</a:t>
            </a:r>
            <a:r>
              <a:rPr lang="es-ES" sz="2800" u="sng" dirty="0">
                <a:latin typeface="Palatino Linotype" pitchFamily="18" charset="0"/>
              </a:rPr>
              <a:t>Ahora</a:t>
            </a:r>
            <a:r>
              <a:rPr lang="es-ES" sz="2800" dirty="0">
                <a:latin typeface="Palatino Linotype" pitchFamily="18" charset="0"/>
              </a:rPr>
              <a:t> que hemos visto las ventajas de este primer argumento, </a:t>
            </a:r>
            <a:r>
              <a:rPr lang="es-ES" sz="2800" u="sng" dirty="0">
                <a:latin typeface="Palatino Linotype" pitchFamily="18" charset="0"/>
              </a:rPr>
              <a:t>avancemos</a:t>
            </a:r>
            <a:r>
              <a:rPr lang="es-ES" sz="2800" dirty="0">
                <a:latin typeface="Palatino Linotype" pitchFamily="18" charset="0"/>
              </a:rPr>
              <a:t>...."</a:t>
            </a:r>
          </a:p>
          <a:p>
            <a:pPr algn="just"/>
            <a:endParaRPr lang="es-ES" sz="2800" b="1" dirty="0">
              <a:latin typeface="Palatino Linotype" pitchFamily="18" charset="0"/>
            </a:endParaRPr>
          </a:p>
          <a:p>
            <a:pPr algn="just"/>
            <a:r>
              <a:rPr lang="es-ES" sz="2800" b="1" dirty="0">
                <a:latin typeface="Palatino Linotype" pitchFamily="18" charset="0"/>
              </a:rPr>
              <a:t>Previsualizaciones</a:t>
            </a:r>
            <a:r>
              <a:rPr lang="es-ES" sz="2800" dirty="0">
                <a:latin typeface="Palatino Linotype" pitchFamily="18" charset="0"/>
              </a:rPr>
              <a:t>: "</a:t>
            </a:r>
            <a:r>
              <a:rPr lang="es-ES" sz="2800" u="sng" dirty="0">
                <a:latin typeface="Palatino Linotype" pitchFamily="18" charset="0"/>
              </a:rPr>
              <a:t>A continuación</a:t>
            </a:r>
            <a:r>
              <a:rPr lang="es-ES" sz="2800" dirty="0">
                <a:latin typeface="Palatino Linotype" pitchFamily="18" charset="0"/>
              </a:rPr>
              <a:t> demostraremos como X contribuye a un mayor bienestar..."</a:t>
            </a:r>
            <a:endParaRPr lang="es-ES" sz="2800" b="1" dirty="0">
              <a:latin typeface="Palatino Linotype" pitchFamily="18" charset="0"/>
            </a:endParaRPr>
          </a:p>
          <a:p>
            <a:pPr algn="just"/>
            <a:endParaRPr lang="es-ES" sz="2800" b="1" dirty="0">
              <a:latin typeface="Palatino Linotype" pitchFamily="18" charset="0"/>
            </a:endParaRPr>
          </a:p>
          <a:p>
            <a:pPr algn="just"/>
            <a:r>
              <a:rPr lang="es-ES" sz="2800" b="1" dirty="0">
                <a:latin typeface="Palatino Linotype" pitchFamily="18" charset="0"/>
              </a:rPr>
              <a:t>Marcadores temporales</a:t>
            </a:r>
            <a:r>
              <a:rPr lang="es-ES" sz="2800" dirty="0">
                <a:latin typeface="Palatino Linotype" pitchFamily="18" charset="0"/>
              </a:rPr>
              <a:t>: "Mi </a:t>
            </a:r>
            <a:r>
              <a:rPr lang="es-ES" sz="2800" u="sng" dirty="0">
                <a:latin typeface="Palatino Linotype" pitchFamily="18" charset="0"/>
              </a:rPr>
              <a:t>primer</a:t>
            </a:r>
            <a:r>
              <a:rPr lang="es-ES" sz="2800" dirty="0">
                <a:latin typeface="Palatino Linotype" pitchFamily="18" charset="0"/>
              </a:rPr>
              <a:t> argumento es..." "Mi s</a:t>
            </a:r>
            <a:r>
              <a:rPr lang="es-ES" sz="2800" u="sng" dirty="0">
                <a:latin typeface="Palatino Linotype" pitchFamily="18" charset="0"/>
              </a:rPr>
              <a:t>egundo</a:t>
            </a:r>
            <a:r>
              <a:rPr lang="es-ES" sz="2800" dirty="0">
                <a:latin typeface="Palatino Linotype" pitchFamily="18" charset="0"/>
              </a:rPr>
              <a:t> argumento es...."</a:t>
            </a:r>
          </a:p>
          <a:p>
            <a:r>
              <a:rPr lang="es-ES" sz="2800" dirty="0">
                <a:latin typeface="Palatino Linotype" pitchFamily="18" charset="0"/>
              </a:rPr>
              <a:t>"</a:t>
            </a:r>
            <a:r>
              <a:rPr lang="es-ES" sz="2800" u="sng" dirty="0">
                <a:latin typeface="Palatino Linotype" pitchFamily="18" charset="0"/>
              </a:rPr>
              <a:t>Finalmente</a:t>
            </a:r>
            <a:r>
              <a:rPr lang="es-ES" sz="2800" dirty="0">
                <a:latin typeface="Palatino Linotype" pitchFamily="18" charset="0"/>
              </a:rPr>
              <a:t>..."</a:t>
            </a:r>
          </a:p>
        </p:txBody>
      </p:sp>
    </p:spTree>
    <p:extLst>
      <p:ext uri="{BB962C8B-B14F-4D97-AF65-F5344CB8AC3E}">
        <p14:creationId xmlns:p14="http://schemas.microsoft.com/office/powerpoint/2010/main" val="1849614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7379" y="692696"/>
            <a:ext cx="7596336" cy="5232202"/>
          </a:xfrm>
          <a:prstGeom prst="rect">
            <a:avLst/>
          </a:prstGeom>
        </p:spPr>
        <p:txBody>
          <a:bodyPr wrap="square">
            <a:spAutoFit/>
          </a:bodyPr>
          <a:lstStyle/>
          <a:p>
            <a:r>
              <a:rPr lang="es-ES" sz="2800" b="1" dirty="0">
                <a:latin typeface="Palatino Linotype" pitchFamily="18" charset="0"/>
              </a:rPr>
              <a:t>REFUTACIÓN</a:t>
            </a:r>
            <a:endParaRPr lang="es-ES" sz="2800" dirty="0">
              <a:latin typeface="Palatino Linotype" pitchFamily="18" charset="0"/>
            </a:endParaRPr>
          </a:p>
          <a:p>
            <a:endParaRPr lang="es-ES" dirty="0"/>
          </a:p>
          <a:p>
            <a:endParaRPr lang="es-ES" sz="2400" dirty="0">
              <a:latin typeface="Palatino Linotype" pitchFamily="18" charset="0"/>
            </a:endParaRPr>
          </a:p>
          <a:p>
            <a:r>
              <a:rPr lang="es-ES" sz="2400" dirty="0">
                <a:latin typeface="Palatino Linotype" pitchFamily="18" charset="0"/>
              </a:rPr>
              <a:t>Refutar es demostrar que lo dicho por otra persona no es válido, útil o conveniente.  Formas:</a:t>
            </a:r>
          </a:p>
          <a:p>
            <a:endParaRPr lang="es-ES" sz="2400" dirty="0">
              <a:latin typeface="Palatino Linotype" pitchFamily="18" charset="0"/>
            </a:endParaRPr>
          </a:p>
          <a:p>
            <a:r>
              <a:rPr lang="es-ES" sz="2400" dirty="0">
                <a:latin typeface="Palatino Linotype" pitchFamily="18" charset="0"/>
              </a:rPr>
              <a:t>1.</a:t>
            </a:r>
            <a:r>
              <a:rPr lang="es-ES" sz="2400" b="1" dirty="0">
                <a:latin typeface="Palatino Linotype" pitchFamily="18" charset="0"/>
              </a:rPr>
              <a:t> Oscuridad</a:t>
            </a:r>
            <a:r>
              <a:rPr lang="es-ES" sz="2400" dirty="0">
                <a:latin typeface="Palatino Linotype" pitchFamily="18" charset="0"/>
              </a:rPr>
              <a:t>: lo que dice el equipo contrario no se entiende.</a:t>
            </a:r>
          </a:p>
          <a:p>
            <a:endParaRPr lang="es-ES" sz="2400" dirty="0">
              <a:latin typeface="Palatino Linotype" pitchFamily="18" charset="0"/>
            </a:endParaRPr>
          </a:p>
          <a:p>
            <a:r>
              <a:rPr lang="es-ES" sz="2400" dirty="0">
                <a:latin typeface="Palatino Linotype" pitchFamily="18" charset="0"/>
              </a:rPr>
              <a:t>2. </a:t>
            </a:r>
            <a:r>
              <a:rPr lang="es-ES" sz="2400" b="1" dirty="0">
                <a:latin typeface="Palatino Linotype" pitchFamily="18" charset="0"/>
              </a:rPr>
              <a:t>Improbabilidad</a:t>
            </a:r>
            <a:r>
              <a:rPr lang="es-ES" sz="2400" dirty="0">
                <a:latin typeface="Palatino Linotype" pitchFamily="18" charset="0"/>
              </a:rPr>
              <a:t>: lo que dice el equipo contrario es falso y no se puede probar.</a:t>
            </a:r>
          </a:p>
          <a:p>
            <a:endParaRPr lang="es-ES" sz="2400" dirty="0">
              <a:latin typeface="Palatino Linotype" pitchFamily="18" charset="0"/>
            </a:endParaRPr>
          </a:p>
          <a:p>
            <a:r>
              <a:rPr lang="es-ES" sz="2400" dirty="0">
                <a:latin typeface="Palatino Linotype" pitchFamily="18" charset="0"/>
              </a:rPr>
              <a:t>3. </a:t>
            </a:r>
            <a:r>
              <a:rPr lang="es-ES" sz="2400" b="1" dirty="0">
                <a:latin typeface="Palatino Linotype" pitchFamily="18" charset="0"/>
              </a:rPr>
              <a:t>Imposibilidad</a:t>
            </a:r>
            <a:r>
              <a:rPr lang="es-ES" sz="2400" dirty="0">
                <a:latin typeface="Palatino Linotype" pitchFamily="18" charset="0"/>
              </a:rPr>
              <a:t>: lo que dice el equipo contrario es imposible que suceda.</a:t>
            </a:r>
          </a:p>
        </p:txBody>
      </p:sp>
    </p:spTree>
    <p:extLst>
      <p:ext uri="{BB962C8B-B14F-4D97-AF65-F5344CB8AC3E}">
        <p14:creationId xmlns:p14="http://schemas.microsoft.com/office/powerpoint/2010/main" val="4245705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DE0AD6C-60AE-4150-9816-D1FAED569B40}"/>
              </a:ext>
            </a:extLst>
          </p:cNvPr>
          <p:cNvSpPr txBox="1"/>
          <p:nvPr/>
        </p:nvSpPr>
        <p:spPr>
          <a:xfrm>
            <a:off x="1691680" y="620688"/>
            <a:ext cx="7236296" cy="5293757"/>
          </a:xfrm>
          <a:prstGeom prst="rect">
            <a:avLst/>
          </a:prstGeom>
          <a:noFill/>
        </p:spPr>
        <p:txBody>
          <a:bodyPr wrap="square" rtlCol="0">
            <a:spAutoFit/>
          </a:bodyPr>
          <a:lstStyle/>
          <a:p>
            <a:pPr algn="just"/>
            <a:r>
              <a:rPr lang="es-ES" sz="3200" dirty="0">
                <a:latin typeface="Palatino Linotype" pitchFamily="18" charset="0"/>
              </a:rPr>
              <a:t>4. </a:t>
            </a:r>
            <a:r>
              <a:rPr lang="es-ES" sz="3200" b="1" dirty="0">
                <a:latin typeface="Palatino Linotype" pitchFamily="18" charset="0"/>
              </a:rPr>
              <a:t>Contrariedad</a:t>
            </a:r>
            <a:r>
              <a:rPr lang="es-ES" sz="3200" dirty="0">
                <a:latin typeface="Palatino Linotype" pitchFamily="18" charset="0"/>
              </a:rPr>
              <a:t>: lo que dice el oponente es contrario a lo lógico y natural.</a:t>
            </a:r>
          </a:p>
          <a:p>
            <a:endParaRPr lang="es-ES" sz="3200" dirty="0">
              <a:latin typeface="Palatino Linotype" pitchFamily="18" charset="0"/>
            </a:endParaRPr>
          </a:p>
          <a:p>
            <a:pPr algn="just"/>
            <a:r>
              <a:rPr lang="es-ES" sz="3200" dirty="0">
                <a:latin typeface="Palatino Linotype" pitchFamily="18" charset="0"/>
              </a:rPr>
              <a:t>5.</a:t>
            </a:r>
            <a:r>
              <a:rPr lang="es-ES" sz="3200" b="1" dirty="0">
                <a:latin typeface="Palatino Linotype" pitchFamily="18" charset="0"/>
              </a:rPr>
              <a:t> Inmoralidad</a:t>
            </a:r>
            <a:r>
              <a:rPr lang="es-ES" sz="3200" dirty="0">
                <a:latin typeface="Palatino Linotype" pitchFamily="18" charset="0"/>
              </a:rPr>
              <a:t>: lo que dice el oponente es contrario a la moral y a las costumbres.</a:t>
            </a:r>
          </a:p>
          <a:p>
            <a:endParaRPr lang="es-ES" sz="3200" dirty="0">
              <a:latin typeface="Palatino Linotype" pitchFamily="18" charset="0"/>
            </a:endParaRPr>
          </a:p>
          <a:p>
            <a:pPr algn="just"/>
            <a:r>
              <a:rPr lang="es-ES" sz="3200" dirty="0">
                <a:latin typeface="Palatino Linotype" pitchFamily="18" charset="0"/>
              </a:rPr>
              <a:t>6. </a:t>
            </a:r>
            <a:r>
              <a:rPr lang="es-ES" sz="3200" b="1" dirty="0">
                <a:latin typeface="Palatino Linotype" pitchFamily="18" charset="0"/>
              </a:rPr>
              <a:t>Inutilidad</a:t>
            </a:r>
            <a:r>
              <a:rPr lang="es-ES" sz="3200" dirty="0">
                <a:latin typeface="Palatino Linotype" pitchFamily="18" charset="0"/>
              </a:rPr>
              <a:t>: lo que dice el equipo contrario no sirve para nada.</a:t>
            </a:r>
          </a:p>
          <a:p>
            <a:endParaRPr lang="es-ES" dirty="0"/>
          </a:p>
        </p:txBody>
      </p:sp>
    </p:spTree>
    <p:extLst>
      <p:ext uri="{BB962C8B-B14F-4D97-AF65-F5344CB8AC3E}">
        <p14:creationId xmlns:p14="http://schemas.microsoft.com/office/powerpoint/2010/main" val="2301536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5805264"/>
            <a:ext cx="6912768" cy="307777"/>
          </a:xfrm>
          <a:prstGeom prst="rect">
            <a:avLst/>
          </a:prstGeom>
        </p:spPr>
        <p:txBody>
          <a:bodyPr wrap="square">
            <a:spAutoFit/>
          </a:bodyPr>
          <a:lstStyle/>
          <a:p>
            <a:pPr lvl="0" algn="just" eaLnBrk="0" fontAlgn="base" hangingPunct="0">
              <a:spcBef>
                <a:spcPct val="0"/>
              </a:spcBef>
              <a:spcAft>
                <a:spcPct val="0"/>
              </a:spcAft>
            </a:pPr>
            <a:endParaRPr kumimoji="0" lang="es-ES" sz="14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a:extLst>
              <a:ext uri="{FF2B5EF4-FFF2-40B4-BE49-F238E27FC236}">
                <a16:creationId xmlns="" xmlns:a16="http://schemas.microsoft.com/office/drawing/2014/main" id="{AF880AE1-1565-4987-9A03-4FE949DF01CE}"/>
              </a:ext>
            </a:extLst>
          </p:cNvPr>
          <p:cNvSpPr txBox="1"/>
          <p:nvPr/>
        </p:nvSpPr>
        <p:spPr>
          <a:xfrm>
            <a:off x="2267744" y="692696"/>
            <a:ext cx="5976664" cy="3416320"/>
          </a:xfrm>
          <a:prstGeom prst="rect">
            <a:avLst/>
          </a:prstGeom>
          <a:noFill/>
        </p:spPr>
        <p:txBody>
          <a:bodyPr wrap="square" rtlCol="0">
            <a:spAutoFit/>
          </a:bodyPr>
          <a:lstStyle/>
          <a:p>
            <a:r>
              <a:rPr lang="es-ES" sz="3600" dirty="0">
                <a:latin typeface="Arial" panose="020B0604020202020204" pitchFamily="34" charset="0"/>
                <a:cs typeface="Arial" panose="020B0604020202020204" pitchFamily="34" charset="0"/>
              </a:rPr>
              <a:t>Nombre del Jurado:</a:t>
            </a:r>
          </a:p>
          <a:p>
            <a:r>
              <a:rPr lang="es-ES" sz="3600" dirty="0">
                <a:latin typeface="Arial" panose="020B0604020202020204" pitchFamily="34" charset="0"/>
                <a:cs typeface="Arial" panose="020B0604020202020204" pitchFamily="34" charset="0"/>
              </a:rPr>
              <a:t>Fecha del debate:</a:t>
            </a:r>
          </a:p>
          <a:p>
            <a:r>
              <a:rPr lang="es-ES" sz="3600" dirty="0">
                <a:latin typeface="Arial" panose="020B0604020202020204" pitchFamily="34" charset="0"/>
                <a:cs typeface="Arial" panose="020B0604020202020204" pitchFamily="34" charset="0"/>
              </a:rPr>
              <a:t>Equipo A FAVOR:		</a:t>
            </a:r>
          </a:p>
          <a:p>
            <a:r>
              <a:rPr lang="es-ES" sz="3600" dirty="0">
                <a:latin typeface="Arial" panose="020B0604020202020204" pitchFamily="34" charset="0"/>
                <a:cs typeface="Arial" panose="020B0604020202020204" pitchFamily="34" charset="0"/>
              </a:rPr>
              <a:t>Grupo:</a:t>
            </a:r>
          </a:p>
          <a:p>
            <a:r>
              <a:rPr lang="es-ES" sz="3600" dirty="0">
                <a:latin typeface="Arial" panose="020B0604020202020204" pitchFamily="34" charset="0"/>
                <a:cs typeface="Arial" panose="020B0604020202020204" pitchFamily="34" charset="0"/>
              </a:rPr>
              <a:t>Equipo EN CONTRA:</a:t>
            </a:r>
          </a:p>
          <a:p>
            <a:r>
              <a:rPr lang="es-ES" sz="3600" dirty="0">
                <a:latin typeface="Arial" panose="020B0604020202020204" pitchFamily="34" charset="0"/>
                <a:cs typeface="Arial" panose="020B0604020202020204" pitchFamily="34" charset="0"/>
              </a:rPr>
              <a:t>Grupo:</a:t>
            </a:r>
          </a:p>
        </p:txBody>
      </p:sp>
    </p:spTree>
    <p:extLst>
      <p:ext uri="{BB962C8B-B14F-4D97-AF65-F5344CB8AC3E}">
        <p14:creationId xmlns:p14="http://schemas.microsoft.com/office/powerpoint/2010/main" val="3398443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 xmlns:a16="http://schemas.microsoft.com/office/drawing/2014/main" id="{F9C8A83D-4196-49BA-8BBC-DB02C7A8ADCC}"/>
              </a:ext>
            </a:extLst>
          </p:cNvPr>
          <p:cNvGraphicFramePr>
            <a:graphicFrameLocks noGrp="1"/>
          </p:cNvGraphicFramePr>
          <p:nvPr>
            <p:extLst>
              <p:ext uri="{D42A27DB-BD31-4B8C-83A1-F6EECF244321}">
                <p14:modId xmlns:p14="http://schemas.microsoft.com/office/powerpoint/2010/main" val="1314276845"/>
              </p:ext>
            </p:extLst>
          </p:nvPr>
        </p:nvGraphicFramePr>
        <p:xfrm>
          <a:off x="251520" y="116632"/>
          <a:ext cx="8784977" cy="6508936"/>
        </p:xfrm>
        <a:graphic>
          <a:graphicData uri="http://schemas.openxmlformats.org/drawingml/2006/table">
            <a:tbl>
              <a:tblPr firstRow="1" firstCol="1" lastRow="1" lastCol="1" bandRow="1" bandCol="1">
                <a:tableStyleId>{5C22544A-7EE6-4342-B048-85BDC9FD1C3A}</a:tableStyleId>
              </a:tblPr>
              <a:tblGrid>
                <a:gridCol w="1926529">
                  <a:extLst>
                    <a:ext uri="{9D8B030D-6E8A-4147-A177-3AD203B41FA5}">
                      <a16:colId xmlns="" xmlns:a16="http://schemas.microsoft.com/office/drawing/2014/main" val="20000"/>
                    </a:ext>
                  </a:extLst>
                </a:gridCol>
                <a:gridCol w="3082448">
                  <a:extLst>
                    <a:ext uri="{9D8B030D-6E8A-4147-A177-3AD203B41FA5}">
                      <a16:colId xmlns="" xmlns:a16="http://schemas.microsoft.com/office/drawing/2014/main" val="20001"/>
                    </a:ext>
                  </a:extLst>
                </a:gridCol>
                <a:gridCol w="1695347">
                  <a:extLst>
                    <a:ext uri="{9D8B030D-6E8A-4147-A177-3AD203B41FA5}">
                      <a16:colId xmlns="" xmlns:a16="http://schemas.microsoft.com/office/drawing/2014/main" val="20002"/>
                    </a:ext>
                  </a:extLst>
                </a:gridCol>
                <a:gridCol w="2080653">
                  <a:extLst>
                    <a:ext uri="{9D8B030D-6E8A-4147-A177-3AD203B41FA5}">
                      <a16:colId xmlns="" xmlns:a16="http://schemas.microsoft.com/office/drawing/2014/main" val="20003"/>
                    </a:ext>
                  </a:extLst>
                </a:gridCol>
              </a:tblGrid>
              <a:tr h="211126">
                <a:tc gridSpan="4">
                  <a:txBody>
                    <a:bodyPr/>
                    <a:lstStyle/>
                    <a:p>
                      <a:pPr algn="ctr">
                        <a:spcAft>
                          <a:spcPts val="0"/>
                        </a:spcAft>
                      </a:pPr>
                      <a:r>
                        <a:rPr lang="es-ES" sz="1400" spc="5" dirty="0">
                          <a:effectLst/>
                        </a:rPr>
                        <a:t>T</a:t>
                      </a:r>
                      <a:r>
                        <a:rPr lang="es-ES" sz="1400" spc="15" dirty="0">
                          <a:effectLst/>
                        </a:rPr>
                        <a:t>O</a:t>
                      </a:r>
                      <a:r>
                        <a:rPr lang="es-ES" sz="1400" spc="10" dirty="0">
                          <a:effectLst/>
                        </a:rPr>
                        <a:t>RNE</a:t>
                      </a:r>
                      <a:r>
                        <a:rPr lang="es-ES" sz="1400" dirty="0">
                          <a:effectLst/>
                        </a:rPr>
                        <a:t>O</a:t>
                      </a:r>
                      <a:r>
                        <a:rPr lang="es-ES" sz="1400" spc="195" dirty="0">
                          <a:effectLst/>
                        </a:rPr>
                        <a:t> </a:t>
                      </a:r>
                      <a:r>
                        <a:rPr lang="es-ES" sz="1400" spc="10" dirty="0">
                          <a:effectLst/>
                        </a:rPr>
                        <a:t>D</a:t>
                      </a:r>
                      <a:r>
                        <a:rPr lang="es-ES" sz="1400" dirty="0">
                          <a:effectLst/>
                        </a:rPr>
                        <a:t>E</a:t>
                      </a:r>
                      <a:r>
                        <a:rPr lang="es-ES" sz="1400" spc="65" dirty="0">
                          <a:effectLst/>
                        </a:rPr>
                        <a:t> </a:t>
                      </a:r>
                      <a:r>
                        <a:rPr lang="es-ES" sz="1400" spc="10" dirty="0">
                          <a:effectLst/>
                        </a:rPr>
                        <a:t>DEBA</a:t>
                      </a:r>
                      <a:r>
                        <a:rPr lang="es-ES" sz="1400" spc="5" dirty="0">
                          <a:effectLst/>
                        </a:rPr>
                        <a:t>T</a:t>
                      </a:r>
                      <a:r>
                        <a:rPr lang="es-ES" sz="1400" dirty="0">
                          <a:effectLst/>
                        </a:rPr>
                        <a:t>E</a:t>
                      </a:r>
                      <a:r>
                        <a:rPr lang="es-ES" sz="1400" spc="105" dirty="0">
                          <a:effectLst/>
                        </a:rPr>
                        <a:t> - </a:t>
                      </a:r>
                      <a:r>
                        <a:rPr lang="es-ES" sz="1400" spc="10" dirty="0">
                          <a:effectLst/>
                        </a:rPr>
                        <a:t>RÚBRICA DE VALORACIÓN</a:t>
                      </a:r>
                      <a:endParaRPr lang="es-ES" sz="1400" dirty="0">
                        <a:effectLst/>
                        <a:latin typeface="Times New Roman"/>
                        <a:ea typeface="Times New Roman"/>
                      </a:endParaRPr>
                    </a:p>
                  </a:txBody>
                  <a:tcPr marL="0" marR="0" marT="0" marB="0" anchor="ct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 xmlns:a16="http://schemas.microsoft.com/office/drawing/2014/main" val="10000"/>
                  </a:ext>
                </a:extLst>
              </a:tr>
              <a:tr h="721349">
                <a:tc>
                  <a:txBody>
                    <a:bodyPr/>
                    <a:lstStyle/>
                    <a:p>
                      <a:pPr marL="60325" algn="ctr">
                        <a:spcAft>
                          <a:spcPts val="0"/>
                        </a:spcAft>
                      </a:pPr>
                      <a:r>
                        <a:rPr lang="en-US" sz="1400" spc="10" dirty="0">
                          <a:effectLst/>
                        </a:rPr>
                        <a:t>ASPE</a:t>
                      </a:r>
                      <a:r>
                        <a:rPr lang="en-US" sz="1400" spc="15" dirty="0">
                          <a:effectLst/>
                        </a:rPr>
                        <a:t>C</a:t>
                      </a:r>
                      <a:r>
                        <a:rPr lang="en-US" sz="1400" spc="5" dirty="0">
                          <a:effectLst/>
                        </a:rPr>
                        <a:t>T</a:t>
                      </a:r>
                      <a:r>
                        <a:rPr lang="en-US" sz="1400" spc="15" dirty="0">
                          <a:effectLst/>
                        </a:rPr>
                        <a:t>O</a:t>
                      </a:r>
                      <a:r>
                        <a:rPr lang="en-US" sz="1400" dirty="0">
                          <a:effectLst/>
                        </a:rPr>
                        <a:t>S</a:t>
                      </a:r>
                      <a:r>
                        <a:rPr lang="en-US" sz="1400" spc="50" dirty="0">
                          <a:effectLst/>
                        </a:rPr>
                        <a:t> </a:t>
                      </a:r>
                      <a:r>
                        <a:rPr lang="en-US" sz="1400" dirty="0">
                          <a:effectLst/>
                        </a:rPr>
                        <a:t>A</a:t>
                      </a:r>
                      <a:r>
                        <a:rPr lang="en-US" sz="1400" spc="95" dirty="0">
                          <a:effectLst/>
                        </a:rPr>
                        <a:t> </a:t>
                      </a:r>
                      <a:r>
                        <a:rPr lang="en-US" sz="1400" spc="10" dirty="0">
                          <a:effectLst/>
                        </a:rPr>
                        <a:t>VA</a:t>
                      </a:r>
                      <a:r>
                        <a:rPr lang="en-US" sz="1400" spc="5" dirty="0">
                          <a:effectLst/>
                        </a:rPr>
                        <a:t>L</a:t>
                      </a:r>
                      <a:r>
                        <a:rPr lang="en-US" sz="1400" spc="15" dirty="0">
                          <a:effectLst/>
                        </a:rPr>
                        <a:t>O</a:t>
                      </a:r>
                      <a:r>
                        <a:rPr lang="en-US" sz="1400" spc="10" dirty="0">
                          <a:effectLst/>
                        </a:rPr>
                        <a:t>RAR</a:t>
                      </a:r>
                      <a:endParaRPr lang="es-ES" sz="1400" dirty="0">
                        <a:effectLst/>
                        <a:latin typeface="Times New Roman"/>
                        <a:ea typeface="Times New Roman"/>
                      </a:endParaRPr>
                    </a:p>
                  </a:txBody>
                  <a:tcPr marL="0" marR="0" marT="0" marB="0" anchor="ctr"/>
                </a:tc>
                <a:tc>
                  <a:txBody>
                    <a:bodyPr/>
                    <a:lstStyle/>
                    <a:p>
                      <a:pPr algn="ctr">
                        <a:lnSpc>
                          <a:spcPts val="600"/>
                        </a:lnSpc>
                        <a:spcBef>
                          <a:spcPts val="35"/>
                        </a:spcBef>
                        <a:spcAft>
                          <a:spcPts val="0"/>
                        </a:spcAft>
                      </a:pPr>
                      <a:r>
                        <a:rPr lang="es-ES" sz="1400" dirty="0">
                          <a:effectLst/>
                        </a:rPr>
                        <a:t> </a:t>
                      </a:r>
                    </a:p>
                    <a:p>
                      <a:pPr algn="ctr">
                        <a:spcAft>
                          <a:spcPts val="0"/>
                        </a:spcAft>
                      </a:pPr>
                      <a:r>
                        <a:rPr lang="es-ES" sz="1400" spc="5" dirty="0">
                          <a:effectLst/>
                        </a:rPr>
                        <a:t>IT</a:t>
                      </a:r>
                      <a:r>
                        <a:rPr lang="es-ES" sz="1400" spc="10" dirty="0">
                          <a:effectLst/>
                        </a:rPr>
                        <a:t>E</a:t>
                      </a:r>
                      <a:r>
                        <a:rPr lang="es-ES" sz="1400" spc="15" dirty="0">
                          <a:effectLst/>
                        </a:rPr>
                        <a:t>M</a:t>
                      </a:r>
                      <a:r>
                        <a:rPr lang="es-ES" sz="1400" dirty="0">
                          <a:effectLst/>
                        </a:rPr>
                        <a:t>S</a:t>
                      </a:r>
                    </a:p>
                    <a:p>
                      <a:pPr marL="65405" marR="64770" algn="ctr">
                        <a:spcBef>
                          <a:spcPts val="55"/>
                        </a:spcBef>
                        <a:spcAft>
                          <a:spcPts val="0"/>
                        </a:spcAft>
                      </a:pPr>
                      <a:r>
                        <a:rPr lang="es-ES" sz="1400" spc="5" dirty="0">
                          <a:effectLst/>
                        </a:rPr>
                        <a:t>(só</a:t>
                      </a:r>
                      <a:r>
                        <a:rPr lang="es-ES" sz="1400" dirty="0">
                          <a:effectLst/>
                        </a:rPr>
                        <a:t>lo</a:t>
                      </a:r>
                      <a:r>
                        <a:rPr lang="es-ES" sz="1400" spc="30" dirty="0">
                          <a:effectLst/>
                        </a:rPr>
                        <a:t> </a:t>
                      </a:r>
                      <a:r>
                        <a:rPr lang="es-ES" sz="1400" spc="5" dirty="0">
                          <a:effectLst/>
                        </a:rPr>
                        <a:t>o</a:t>
                      </a:r>
                      <a:r>
                        <a:rPr lang="es-ES" sz="1400" dirty="0">
                          <a:effectLst/>
                        </a:rPr>
                        <a:t>ri</a:t>
                      </a:r>
                      <a:r>
                        <a:rPr lang="es-ES" sz="1400" spc="5" dirty="0">
                          <a:effectLst/>
                        </a:rPr>
                        <a:t>en</a:t>
                      </a:r>
                      <a:r>
                        <a:rPr lang="es-ES" sz="1400" dirty="0">
                          <a:effectLst/>
                        </a:rPr>
                        <a:t>t</a:t>
                      </a:r>
                      <a:r>
                        <a:rPr lang="es-ES" sz="1400" spc="5" dirty="0">
                          <a:effectLst/>
                        </a:rPr>
                        <a:t>a</a:t>
                      </a:r>
                      <a:r>
                        <a:rPr lang="es-ES" sz="1400" dirty="0">
                          <a:effectLst/>
                        </a:rPr>
                        <a:t>ti</a:t>
                      </a:r>
                      <a:r>
                        <a:rPr lang="es-ES" sz="1400" spc="5" dirty="0">
                          <a:effectLst/>
                        </a:rPr>
                        <a:t>vos</a:t>
                      </a:r>
                      <a:r>
                        <a:rPr lang="es-ES" sz="1400" dirty="0">
                          <a:effectLst/>
                        </a:rPr>
                        <a:t>,</a:t>
                      </a:r>
                      <a:r>
                        <a:rPr lang="es-ES" sz="1400" spc="25" dirty="0">
                          <a:effectLst/>
                        </a:rPr>
                        <a:t> </a:t>
                      </a:r>
                      <a:r>
                        <a:rPr lang="es-ES" sz="1400" spc="5" dirty="0">
                          <a:effectLst/>
                        </a:rPr>
                        <a:t>n</a:t>
                      </a:r>
                      <a:r>
                        <a:rPr lang="es-ES" sz="1400" dirty="0">
                          <a:effectLst/>
                        </a:rPr>
                        <a:t>o</a:t>
                      </a:r>
                      <a:r>
                        <a:rPr lang="es-ES" sz="1400" spc="-60" dirty="0">
                          <a:effectLst/>
                        </a:rPr>
                        <a:t> </a:t>
                      </a:r>
                      <a:r>
                        <a:rPr lang="es-ES" sz="1400" spc="5" dirty="0">
                          <a:effectLst/>
                        </a:rPr>
                        <a:t>s</a:t>
                      </a:r>
                      <a:r>
                        <a:rPr lang="es-ES" sz="1400" dirty="0">
                          <a:effectLst/>
                        </a:rPr>
                        <a:t>e</a:t>
                      </a:r>
                      <a:r>
                        <a:rPr lang="es-ES" sz="1400" spc="35" dirty="0">
                          <a:effectLst/>
                        </a:rPr>
                        <a:t> </a:t>
                      </a:r>
                      <a:r>
                        <a:rPr lang="es-ES" sz="1400" spc="5" dirty="0">
                          <a:effectLst/>
                        </a:rPr>
                        <a:t>pun</a:t>
                      </a:r>
                      <a:r>
                        <a:rPr lang="es-ES" sz="1400" dirty="0">
                          <a:effectLst/>
                        </a:rPr>
                        <a:t>t</a:t>
                      </a:r>
                      <a:r>
                        <a:rPr lang="es-ES" sz="1400" spc="5" dirty="0">
                          <a:effectLst/>
                        </a:rPr>
                        <a:t>úa</a:t>
                      </a:r>
                      <a:r>
                        <a:rPr lang="es-ES" sz="1400" dirty="0">
                          <a:effectLst/>
                        </a:rPr>
                        <a:t>n</a:t>
                      </a:r>
                      <a:r>
                        <a:rPr lang="es-ES" sz="1400" spc="30" dirty="0">
                          <a:effectLst/>
                        </a:rPr>
                        <a:t> </a:t>
                      </a:r>
                      <a:r>
                        <a:rPr lang="es-ES" sz="1400" spc="5" dirty="0">
                          <a:effectLst/>
                        </a:rPr>
                        <a:t>po</a:t>
                      </a:r>
                      <a:r>
                        <a:rPr lang="es-ES" sz="1400" dirty="0">
                          <a:effectLst/>
                        </a:rPr>
                        <a:t>r</a:t>
                      </a:r>
                      <a:r>
                        <a:rPr lang="es-ES" sz="1400" spc="25" dirty="0">
                          <a:effectLst/>
                        </a:rPr>
                        <a:t> </a:t>
                      </a:r>
                      <a:r>
                        <a:rPr lang="es-ES" sz="1400" spc="5" dirty="0">
                          <a:effectLst/>
                        </a:rPr>
                        <a:t>sepa</a:t>
                      </a:r>
                      <a:r>
                        <a:rPr lang="es-ES" sz="1400" dirty="0">
                          <a:effectLst/>
                        </a:rPr>
                        <a:t>r</a:t>
                      </a:r>
                      <a:r>
                        <a:rPr lang="es-ES" sz="1400" spc="5" dirty="0">
                          <a:effectLst/>
                        </a:rPr>
                        <a:t>ado</a:t>
                      </a:r>
                      <a:r>
                        <a:rPr lang="es-ES" sz="1400" dirty="0">
                          <a:effectLst/>
                        </a:rPr>
                        <a:t>)</a:t>
                      </a:r>
                      <a:endParaRPr lang="es-ES" sz="1400" dirty="0">
                        <a:effectLst/>
                        <a:latin typeface="Times New Roman"/>
                        <a:ea typeface="Times New Roman"/>
                      </a:endParaRPr>
                    </a:p>
                  </a:txBody>
                  <a:tcPr marL="0" marR="0" marT="0" marB="0" anchor="ctr"/>
                </a:tc>
                <a:tc>
                  <a:txBody>
                    <a:bodyPr/>
                    <a:lstStyle/>
                    <a:p>
                      <a:pPr marL="78740" algn="ctr">
                        <a:spcAft>
                          <a:spcPts val="0"/>
                        </a:spcAft>
                      </a:pPr>
                      <a:r>
                        <a:rPr lang="en-US" sz="1400" spc="10" dirty="0" err="1">
                          <a:effectLst/>
                        </a:rPr>
                        <a:t>Equ</a:t>
                      </a:r>
                      <a:r>
                        <a:rPr lang="en-US" sz="1400" spc="5" dirty="0" err="1">
                          <a:effectLst/>
                        </a:rPr>
                        <a:t>i</a:t>
                      </a:r>
                      <a:r>
                        <a:rPr lang="en-US" sz="1400" spc="10" dirty="0" err="1">
                          <a:effectLst/>
                        </a:rPr>
                        <a:t>p</a:t>
                      </a:r>
                      <a:r>
                        <a:rPr lang="en-US" sz="1400" dirty="0" err="1">
                          <a:effectLst/>
                        </a:rPr>
                        <a:t>o</a:t>
                      </a:r>
                      <a:endParaRPr lang="es-ES" sz="1400" dirty="0">
                        <a:effectLst/>
                      </a:endParaRPr>
                    </a:p>
                    <a:p>
                      <a:pPr marL="78740" algn="ctr">
                        <a:spcAft>
                          <a:spcPts val="0"/>
                        </a:spcAft>
                      </a:pPr>
                      <a:r>
                        <a:rPr lang="en-US" sz="1400" spc="15" dirty="0">
                          <a:effectLst/>
                        </a:rPr>
                        <a:t>A FAVOR</a:t>
                      </a:r>
                      <a:endParaRPr lang="es-ES" sz="1400" dirty="0">
                        <a:effectLst/>
                        <a:latin typeface="Times New Roman"/>
                        <a:ea typeface="Times New Roman"/>
                      </a:endParaRPr>
                    </a:p>
                  </a:txBody>
                  <a:tcPr marL="0" marR="0" marT="0" marB="0" anchor="ctr"/>
                </a:tc>
                <a:tc>
                  <a:txBody>
                    <a:bodyPr/>
                    <a:lstStyle/>
                    <a:p>
                      <a:pPr marL="92710" algn="ctr">
                        <a:spcAft>
                          <a:spcPts val="0"/>
                        </a:spcAft>
                      </a:pPr>
                      <a:r>
                        <a:rPr lang="en-US" sz="1400" spc="10" dirty="0" err="1">
                          <a:effectLst/>
                        </a:rPr>
                        <a:t>Equ</a:t>
                      </a:r>
                      <a:r>
                        <a:rPr lang="en-US" sz="1400" spc="5" dirty="0" err="1">
                          <a:effectLst/>
                        </a:rPr>
                        <a:t>i</a:t>
                      </a:r>
                      <a:r>
                        <a:rPr lang="en-US" sz="1400" spc="10" dirty="0" err="1">
                          <a:effectLst/>
                        </a:rPr>
                        <a:t>p</a:t>
                      </a:r>
                      <a:r>
                        <a:rPr lang="en-US" sz="1400" dirty="0" err="1">
                          <a:effectLst/>
                        </a:rPr>
                        <a:t>o</a:t>
                      </a:r>
                      <a:endParaRPr lang="es-ES" sz="1400" dirty="0">
                        <a:effectLst/>
                      </a:endParaRPr>
                    </a:p>
                    <a:p>
                      <a:pPr marL="92710" algn="ctr">
                        <a:spcAft>
                          <a:spcPts val="0"/>
                        </a:spcAft>
                      </a:pPr>
                      <a:r>
                        <a:rPr lang="en-US" sz="1400" spc="15" dirty="0">
                          <a:effectLst/>
                        </a:rPr>
                        <a:t>EN CONTRA</a:t>
                      </a:r>
                      <a:endParaRPr lang="es-ES" sz="1400" dirty="0">
                        <a:effectLst/>
                        <a:latin typeface="Times New Roman"/>
                        <a:ea typeface="Times New Roman"/>
                      </a:endParaRPr>
                    </a:p>
                  </a:txBody>
                  <a:tcPr marL="0" marR="0" marT="0" marB="0" anchor="ctr"/>
                </a:tc>
                <a:extLst>
                  <a:ext uri="{0D108BD9-81ED-4DB2-BD59-A6C34878D82A}">
                    <a16:rowId xmlns="" xmlns:a16="http://schemas.microsoft.com/office/drawing/2014/main" val="10001"/>
                  </a:ext>
                </a:extLst>
              </a:tr>
              <a:tr h="721349">
                <a:tc>
                  <a:txBody>
                    <a:bodyPr/>
                    <a:lstStyle/>
                    <a:p>
                      <a:pPr marL="60325" algn="ctr">
                        <a:spcAft>
                          <a:spcPts val="0"/>
                        </a:spcAft>
                      </a:pPr>
                      <a:r>
                        <a:rPr lang="en-US" sz="1400" u="sng" spc="10" dirty="0">
                          <a:solidFill>
                            <a:srgbClr val="FF0000"/>
                          </a:solidFill>
                          <a:effectLst/>
                        </a:rPr>
                        <a:t>VO</a:t>
                      </a:r>
                      <a:r>
                        <a:rPr lang="en-US" sz="1400" u="sng" spc="5" dirty="0">
                          <a:solidFill>
                            <a:srgbClr val="FF0000"/>
                          </a:solidFill>
                          <a:effectLst/>
                        </a:rPr>
                        <a:t>T</a:t>
                      </a:r>
                      <a:r>
                        <a:rPr lang="en-US" sz="1400" u="sng" dirty="0">
                          <a:solidFill>
                            <a:srgbClr val="FF0000"/>
                          </a:solidFill>
                          <a:effectLst/>
                        </a:rPr>
                        <a:t>O</a:t>
                      </a:r>
                      <a:r>
                        <a:rPr lang="en-US" sz="1400" u="sng" spc="50" dirty="0">
                          <a:solidFill>
                            <a:srgbClr val="FF0000"/>
                          </a:solidFill>
                          <a:effectLst/>
                        </a:rPr>
                        <a:t> </a:t>
                      </a:r>
                      <a:r>
                        <a:rPr lang="en-US" sz="1400" u="sng" spc="10" dirty="0">
                          <a:solidFill>
                            <a:srgbClr val="FF0000"/>
                          </a:solidFill>
                          <a:effectLst/>
                        </a:rPr>
                        <a:t>GANADO</a:t>
                      </a:r>
                      <a:r>
                        <a:rPr lang="en-US" sz="1400" u="sng" dirty="0">
                          <a:solidFill>
                            <a:srgbClr val="FF0000"/>
                          </a:solidFill>
                          <a:effectLst/>
                        </a:rPr>
                        <a:t>R</a:t>
                      </a:r>
                      <a:endParaRPr lang="es-ES" sz="1400" dirty="0">
                        <a:solidFill>
                          <a:srgbClr val="FF0000"/>
                        </a:solidFill>
                        <a:effectLst/>
                        <a:latin typeface="Times New Roman"/>
                        <a:ea typeface="Times New Roman"/>
                      </a:endParaRPr>
                    </a:p>
                  </a:txBody>
                  <a:tcPr marL="0" marR="0" marT="0" marB="0" anchor="ctr"/>
                </a:tc>
                <a:tc>
                  <a:txBody>
                    <a:bodyPr/>
                    <a:lstStyle/>
                    <a:p>
                      <a:pPr>
                        <a:lnSpc>
                          <a:spcPts val="700"/>
                        </a:lnSpc>
                        <a:spcAft>
                          <a:spcPts val="0"/>
                        </a:spcAft>
                      </a:pPr>
                      <a:r>
                        <a:rPr lang="es-ES" sz="1400" dirty="0">
                          <a:effectLst/>
                        </a:rPr>
                        <a:t> </a:t>
                      </a:r>
                    </a:p>
                    <a:p>
                      <a:pPr algn="just">
                        <a:spcAft>
                          <a:spcPts val="0"/>
                        </a:spcAft>
                      </a:pPr>
                      <a:r>
                        <a:rPr lang="es-ES" sz="1400" spc="5" dirty="0">
                          <a:effectLst/>
                        </a:rPr>
                        <a:t>E</a:t>
                      </a:r>
                      <a:r>
                        <a:rPr lang="es-ES" sz="1400" dirty="0">
                          <a:effectLst/>
                        </a:rPr>
                        <a:t>n</a:t>
                      </a:r>
                      <a:r>
                        <a:rPr lang="es-ES" sz="1400" spc="110" dirty="0">
                          <a:effectLst/>
                        </a:rPr>
                        <a:t> </a:t>
                      </a:r>
                      <a:r>
                        <a:rPr lang="es-ES" sz="1400" spc="10" dirty="0">
                          <a:effectLst/>
                        </a:rPr>
                        <a:t>gene</a:t>
                      </a:r>
                      <a:r>
                        <a:rPr lang="es-ES" sz="1400" spc="5" dirty="0">
                          <a:effectLst/>
                        </a:rPr>
                        <a:t>r</a:t>
                      </a:r>
                      <a:r>
                        <a:rPr lang="es-ES" sz="1400" spc="10" dirty="0">
                          <a:effectLst/>
                        </a:rPr>
                        <a:t>a</a:t>
                      </a:r>
                      <a:r>
                        <a:rPr lang="es-ES" sz="1400" dirty="0">
                          <a:effectLst/>
                        </a:rPr>
                        <a:t>l,</a:t>
                      </a:r>
                      <a:r>
                        <a:rPr lang="es-ES" sz="1400" spc="40" dirty="0">
                          <a:effectLst/>
                        </a:rPr>
                        <a:t> </a:t>
                      </a:r>
                      <a:r>
                        <a:rPr lang="es-ES" sz="1400" spc="5" dirty="0">
                          <a:effectLst/>
                        </a:rPr>
                        <a:t>cr</a:t>
                      </a:r>
                      <a:r>
                        <a:rPr lang="es-ES" sz="1400" spc="10" dirty="0">
                          <a:effectLst/>
                        </a:rPr>
                        <a:t>e</a:t>
                      </a:r>
                      <a:r>
                        <a:rPr lang="es-ES" sz="1400" dirty="0">
                          <a:effectLst/>
                        </a:rPr>
                        <a:t>o</a:t>
                      </a:r>
                      <a:r>
                        <a:rPr lang="es-ES" sz="1400" spc="45" dirty="0">
                          <a:effectLst/>
                        </a:rPr>
                        <a:t> </a:t>
                      </a:r>
                      <a:r>
                        <a:rPr lang="es-ES" sz="1400" spc="15" dirty="0">
                          <a:effectLst/>
                        </a:rPr>
                        <a:t>qu</a:t>
                      </a:r>
                      <a:r>
                        <a:rPr lang="es-ES" sz="1400" dirty="0">
                          <a:effectLst/>
                        </a:rPr>
                        <a:t>e</a:t>
                      </a:r>
                      <a:r>
                        <a:rPr lang="es-ES" sz="1400" spc="-30" dirty="0">
                          <a:effectLst/>
                        </a:rPr>
                        <a:t> </a:t>
                      </a:r>
                      <a:r>
                        <a:rPr lang="es-ES" sz="1400" dirty="0">
                          <a:effectLst/>
                        </a:rPr>
                        <a:t>lo</a:t>
                      </a:r>
                      <a:r>
                        <a:rPr lang="es-ES" sz="1400" spc="45" dirty="0">
                          <a:effectLst/>
                        </a:rPr>
                        <a:t> </a:t>
                      </a:r>
                      <a:r>
                        <a:rPr lang="es-ES" sz="1400" spc="15" dirty="0">
                          <a:effectLst/>
                        </a:rPr>
                        <a:t>h</a:t>
                      </a:r>
                      <a:r>
                        <a:rPr lang="es-ES" sz="1400" dirty="0">
                          <a:effectLst/>
                        </a:rPr>
                        <a:t>a</a:t>
                      </a:r>
                      <a:r>
                        <a:rPr lang="es-ES" sz="1400" baseline="0" dirty="0">
                          <a:effectLst/>
                        </a:rPr>
                        <a:t> </a:t>
                      </a:r>
                      <a:r>
                        <a:rPr lang="es-ES" sz="1400" spc="15" dirty="0">
                          <a:effectLst/>
                        </a:rPr>
                        <a:t>he</a:t>
                      </a:r>
                      <a:r>
                        <a:rPr lang="es-ES" sz="1400" spc="5" dirty="0">
                          <a:effectLst/>
                        </a:rPr>
                        <a:t>c</a:t>
                      </a:r>
                      <a:r>
                        <a:rPr lang="es-ES" sz="1400" spc="15" dirty="0">
                          <a:effectLst/>
                        </a:rPr>
                        <a:t>h</a:t>
                      </a:r>
                      <a:r>
                        <a:rPr lang="es-ES" sz="1400" dirty="0">
                          <a:effectLst/>
                        </a:rPr>
                        <a:t>o</a:t>
                      </a:r>
                      <a:r>
                        <a:rPr lang="es-ES" sz="1400" spc="-65" dirty="0">
                          <a:effectLst/>
                        </a:rPr>
                        <a:t> </a:t>
                      </a:r>
                      <a:r>
                        <a:rPr lang="es-ES" sz="1400" spc="10" dirty="0">
                          <a:effectLst/>
                        </a:rPr>
                        <a:t>me</a:t>
                      </a:r>
                      <a:r>
                        <a:rPr lang="es-ES" sz="1400" dirty="0">
                          <a:effectLst/>
                        </a:rPr>
                        <a:t>j</a:t>
                      </a:r>
                      <a:r>
                        <a:rPr lang="es-ES" sz="1400" spc="10" dirty="0">
                          <a:effectLst/>
                        </a:rPr>
                        <a:t>o</a:t>
                      </a:r>
                      <a:r>
                        <a:rPr lang="es-ES" sz="1400" dirty="0">
                          <a:effectLst/>
                        </a:rPr>
                        <a:t>r</a:t>
                      </a:r>
                      <a:r>
                        <a:rPr lang="es-ES" sz="1400" spc="40" dirty="0">
                          <a:effectLst/>
                        </a:rPr>
                        <a:t> </a:t>
                      </a:r>
                      <a:r>
                        <a:rPr lang="es-ES" sz="1400" spc="10" dirty="0">
                          <a:effectLst/>
                        </a:rPr>
                        <a:t>e</a:t>
                      </a:r>
                      <a:r>
                        <a:rPr lang="es-ES" sz="1400" dirty="0">
                          <a:effectLst/>
                        </a:rPr>
                        <a:t>l </a:t>
                      </a:r>
                      <a:r>
                        <a:rPr lang="es-ES" sz="1400" spc="10" dirty="0">
                          <a:effectLst/>
                        </a:rPr>
                        <a:t>equipo</a:t>
                      </a:r>
                      <a:r>
                        <a:rPr lang="es-ES" sz="1400" dirty="0">
                          <a:effectLst/>
                        </a:rPr>
                        <a:t>…</a:t>
                      </a:r>
                    </a:p>
                    <a:p>
                      <a:pPr algn="ctr">
                        <a:spcAft>
                          <a:spcPts val="0"/>
                        </a:spcAft>
                      </a:pPr>
                      <a:r>
                        <a:rPr lang="es-ES" sz="1400" spc="5" dirty="0">
                          <a:effectLst/>
                        </a:rPr>
                        <a:t>(</a:t>
                      </a:r>
                      <a:r>
                        <a:rPr lang="es-ES" sz="1400" spc="10" dirty="0">
                          <a:effectLst/>
                        </a:rPr>
                        <a:t>ma</a:t>
                      </a:r>
                      <a:r>
                        <a:rPr lang="es-ES" sz="1400" spc="5" dirty="0">
                          <a:effectLst/>
                        </a:rPr>
                        <a:t>r</a:t>
                      </a:r>
                      <a:r>
                        <a:rPr lang="es-ES" sz="1400" spc="10" dirty="0">
                          <a:effectLst/>
                        </a:rPr>
                        <a:t>ca</a:t>
                      </a:r>
                      <a:r>
                        <a:rPr lang="es-ES" sz="1400" dirty="0">
                          <a:effectLst/>
                        </a:rPr>
                        <a:t>r</a:t>
                      </a:r>
                      <a:r>
                        <a:rPr lang="es-ES" sz="1400" spc="40" dirty="0">
                          <a:effectLst/>
                        </a:rPr>
                        <a:t> </a:t>
                      </a:r>
                      <a:r>
                        <a:rPr lang="es-ES" sz="1400" spc="5" dirty="0">
                          <a:effectLst/>
                        </a:rPr>
                        <a:t>un</a:t>
                      </a:r>
                      <a:r>
                        <a:rPr lang="es-ES" sz="1400" dirty="0">
                          <a:effectLst/>
                        </a:rPr>
                        <a:t>a</a:t>
                      </a:r>
                      <a:r>
                        <a:rPr lang="es-ES" sz="1400" spc="-30" dirty="0">
                          <a:effectLst/>
                        </a:rPr>
                        <a:t> </a:t>
                      </a:r>
                      <a:r>
                        <a:rPr lang="es-ES" sz="1400" spc="10" dirty="0">
                          <a:effectLst/>
                        </a:rPr>
                        <a:t>c</a:t>
                      </a:r>
                      <a:r>
                        <a:rPr lang="es-ES" sz="1400" spc="5" dirty="0">
                          <a:effectLst/>
                        </a:rPr>
                        <a:t>ruz)</a:t>
                      </a:r>
                      <a:endParaRPr lang="es-ES" sz="14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extLst>
                  <a:ext uri="{0D108BD9-81ED-4DB2-BD59-A6C34878D82A}">
                    <a16:rowId xmlns="" xmlns:a16="http://schemas.microsoft.com/office/drawing/2014/main" val="10002"/>
                  </a:ext>
                </a:extLst>
              </a:tr>
              <a:tr h="1186862">
                <a:tc>
                  <a:txBody>
                    <a:bodyPr/>
                    <a:lstStyle/>
                    <a:p>
                      <a:pPr marL="60325" algn="ctr">
                        <a:spcAft>
                          <a:spcPts val="0"/>
                        </a:spcAft>
                      </a:pPr>
                      <a:r>
                        <a:rPr lang="en-US" sz="1400" u="sng" spc="5" dirty="0">
                          <a:effectLst/>
                        </a:rPr>
                        <a:t>E</a:t>
                      </a:r>
                      <a:r>
                        <a:rPr lang="en-US" sz="1400" u="sng" spc="10" dirty="0">
                          <a:effectLst/>
                        </a:rPr>
                        <a:t>X</a:t>
                      </a:r>
                      <a:r>
                        <a:rPr lang="en-US" sz="1400" u="sng" spc="5" dirty="0">
                          <a:effectLst/>
                        </a:rPr>
                        <a:t>PRESI</a:t>
                      </a:r>
                      <a:r>
                        <a:rPr lang="en-US" sz="1400" u="sng" spc="10" dirty="0">
                          <a:effectLst/>
                        </a:rPr>
                        <a:t>Ó</a:t>
                      </a:r>
                      <a:r>
                        <a:rPr lang="en-US" sz="1400" u="sng" dirty="0">
                          <a:effectLst/>
                        </a:rPr>
                        <a:t>N</a:t>
                      </a:r>
                      <a:endParaRPr lang="es-ES" sz="1400" dirty="0">
                        <a:effectLst/>
                      </a:endParaRPr>
                    </a:p>
                    <a:p>
                      <a:pPr marL="60325" algn="ctr">
                        <a:spcAft>
                          <a:spcPts val="0"/>
                        </a:spcAft>
                      </a:pPr>
                      <a:r>
                        <a:rPr lang="en-US" sz="1400" dirty="0">
                          <a:effectLst/>
                        </a:rPr>
                        <a:t> </a:t>
                      </a:r>
                      <a:endParaRPr lang="es-ES" sz="1400" dirty="0">
                        <a:effectLst/>
                      </a:endParaRPr>
                    </a:p>
                    <a:p>
                      <a:pPr marL="60325" algn="ctr">
                        <a:spcBef>
                          <a:spcPts val="125"/>
                        </a:spcBef>
                        <a:spcAft>
                          <a:spcPts val="0"/>
                        </a:spcAft>
                      </a:pPr>
                      <a:r>
                        <a:rPr lang="en-US" sz="1400" spc="5" dirty="0">
                          <a:effectLst/>
                        </a:rPr>
                        <a:t>(</a:t>
                      </a:r>
                      <a:r>
                        <a:rPr lang="en-US" sz="1400" spc="15" dirty="0">
                          <a:effectLst/>
                        </a:rPr>
                        <a:t>d</a:t>
                      </a:r>
                      <a:r>
                        <a:rPr lang="en-US" sz="1400" dirty="0">
                          <a:effectLst/>
                        </a:rPr>
                        <a:t>e</a:t>
                      </a:r>
                      <a:r>
                        <a:rPr lang="en-US" sz="1400" spc="-20" dirty="0">
                          <a:effectLst/>
                        </a:rPr>
                        <a:t> </a:t>
                      </a:r>
                      <a:r>
                        <a:rPr lang="en-US" sz="1400" dirty="0">
                          <a:effectLst/>
                        </a:rPr>
                        <a:t>0</a:t>
                      </a:r>
                      <a:r>
                        <a:rPr lang="en-US" sz="1400" spc="115" dirty="0">
                          <a:effectLst/>
                        </a:rPr>
                        <a:t> </a:t>
                      </a:r>
                      <a:r>
                        <a:rPr lang="en-US" sz="1400" dirty="0">
                          <a:effectLst/>
                        </a:rPr>
                        <a:t>a</a:t>
                      </a:r>
                      <a:r>
                        <a:rPr lang="en-US" sz="1400" spc="-30" dirty="0">
                          <a:effectLst/>
                        </a:rPr>
                        <a:t> </a:t>
                      </a:r>
                      <a:r>
                        <a:rPr lang="en-US" sz="1400" dirty="0">
                          <a:effectLst/>
                        </a:rPr>
                        <a:t>3</a:t>
                      </a:r>
                      <a:r>
                        <a:rPr lang="en-US" sz="1400" spc="115" dirty="0">
                          <a:effectLst/>
                        </a:rPr>
                        <a:t> </a:t>
                      </a:r>
                      <a:r>
                        <a:rPr lang="en-US" sz="1400" spc="10" dirty="0" err="1">
                          <a:effectLst/>
                        </a:rPr>
                        <a:t>p</a:t>
                      </a:r>
                      <a:r>
                        <a:rPr lang="en-US" sz="1400" spc="5" dirty="0" err="1">
                          <a:effectLst/>
                        </a:rPr>
                        <a:t>unt</a:t>
                      </a:r>
                      <a:r>
                        <a:rPr lang="en-US" sz="1400" spc="10" dirty="0" err="1">
                          <a:effectLst/>
                        </a:rPr>
                        <a:t>o</a:t>
                      </a:r>
                      <a:r>
                        <a:rPr lang="en-US" sz="1400" spc="5" dirty="0" err="1">
                          <a:effectLst/>
                        </a:rPr>
                        <a:t>s</a:t>
                      </a:r>
                      <a:r>
                        <a:rPr lang="en-US" sz="1400" dirty="0">
                          <a:effectLst/>
                        </a:rPr>
                        <a:t>)</a:t>
                      </a:r>
                      <a:endParaRPr lang="es-ES" sz="1400" dirty="0">
                        <a:effectLst/>
                        <a:latin typeface="Times New Roman"/>
                        <a:ea typeface="Times New Roman"/>
                      </a:endParaRPr>
                    </a:p>
                  </a:txBody>
                  <a:tcPr marL="0" marR="0" marT="0" marB="0" anchor="ctr"/>
                </a:tc>
                <a:tc>
                  <a:txBody>
                    <a:bodyPr/>
                    <a:lstStyle/>
                    <a:p>
                      <a:pPr marL="342900" lvl="0" indent="-342900">
                        <a:lnSpc>
                          <a:spcPct val="112000"/>
                        </a:lnSpc>
                        <a:spcAft>
                          <a:spcPts val="0"/>
                        </a:spcAft>
                        <a:buFont typeface="Cambria"/>
                        <a:buChar char="•"/>
                      </a:pPr>
                      <a:r>
                        <a:rPr lang="es-ES" sz="1400" spc="5" dirty="0">
                          <a:effectLst/>
                        </a:rPr>
                        <a:t>S</a:t>
                      </a:r>
                      <a:r>
                        <a:rPr lang="es-ES" sz="1400" dirty="0">
                          <a:effectLst/>
                        </a:rPr>
                        <a:t>e  </a:t>
                      </a:r>
                      <a:r>
                        <a:rPr lang="es-ES" sz="1400" spc="10" dirty="0">
                          <a:effectLst/>
                        </a:rPr>
                        <a:t>e</a:t>
                      </a:r>
                      <a:r>
                        <a:rPr lang="es-ES" sz="1400" spc="5" dirty="0">
                          <a:effectLst/>
                        </a:rPr>
                        <a:t>x</a:t>
                      </a:r>
                      <a:r>
                        <a:rPr lang="es-ES" sz="1400" spc="10" dirty="0">
                          <a:effectLst/>
                        </a:rPr>
                        <a:t>p</a:t>
                      </a:r>
                      <a:r>
                        <a:rPr lang="es-ES" sz="1400" spc="5" dirty="0">
                          <a:effectLst/>
                        </a:rPr>
                        <a:t>r</a:t>
                      </a:r>
                      <a:r>
                        <a:rPr lang="es-ES" sz="1400" spc="10" dirty="0">
                          <a:effectLst/>
                        </a:rPr>
                        <a:t>e</a:t>
                      </a:r>
                      <a:r>
                        <a:rPr lang="es-ES" sz="1400" spc="5" dirty="0">
                          <a:effectLst/>
                        </a:rPr>
                        <a:t>s</a:t>
                      </a:r>
                      <a:r>
                        <a:rPr lang="es-ES" sz="1400" dirty="0">
                          <a:effectLst/>
                        </a:rPr>
                        <a:t>a</a:t>
                      </a:r>
                      <a:r>
                        <a:rPr lang="es-ES" sz="1400" spc="45" dirty="0">
                          <a:effectLst/>
                        </a:rPr>
                        <a:t> </a:t>
                      </a:r>
                      <a:r>
                        <a:rPr lang="es-ES" sz="1400" spc="15" dirty="0">
                          <a:effectLst/>
                        </a:rPr>
                        <a:t>co</a:t>
                      </a:r>
                      <a:r>
                        <a:rPr lang="es-ES" sz="1400" dirty="0">
                          <a:effectLst/>
                        </a:rPr>
                        <a:t>n</a:t>
                      </a:r>
                      <a:r>
                        <a:rPr lang="es-ES" sz="1400" spc="-30" dirty="0">
                          <a:effectLst/>
                        </a:rPr>
                        <a:t> </a:t>
                      </a:r>
                      <a:r>
                        <a:rPr lang="es-ES" sz="1400" spc="10" dirty="0">
                          <a:effectLst/>
                        </a:rPr>
                        <a:t>c</a:t>
                      </a:r>
                      <a:r>
                        <a:rPr lang="es-ES" sz="1400" dirty="0">
                          <a:effectLst/>
                        </a:rPr>
                        <a:t>l</a:t>
                      </a:r>
                      <a:r>
                        <a:rPr lang="es-ES" sz="1400" spc="10" dirty="0">
                          <a:effectLst/>
                        </a:rPr>
                        <a:t>a</a:t>
                      </a:r>
                      <a:r>
                        <a:rPr lang="es-ES" sz="1400" spc="5" dirty="0">
                          <a:effectLst/>
                        </a:rPr>
                        <a:t>r</a:t>
                      </a:r>
                      <a:r>
                        <a:rPr lang="es-ES" sz="1400" dirty="0">
                          <a:effectLst/>
                        </a:rPr>
                        <a:t>i</a:t>
                      </a:r>
                      <a:r>
                        <a:rPr lang="es-ES" sz="1400" spc="10" dirty="0">
                          <a:effectLst/>
                        </a:rPr>
                        <a:t>dad</a:t>
                      </a:r>
                      <a:r>
                        <a:rPr lang="es-ES" sz="1400" dirty="0">
                          <a:effectLst/>
                        </a:rPr>
                        <a:t>,</a:t>
                      </a:r>
                      <a:r>
                        <a:rPr lang="es-ES" sz="1400" spc="40" dirty="0">
                          <a:effectLst/>
                        </a:rPr>
                        <a:t> </a:t>
                      </a:r>
                      <a:r>
                        <a:rPr lang="es-ES" sz="1400" spc="15" dirty="0">
                          <a:effectLst/>
                        </a:rPr>
                        <a:t>o</a:t>
                      </a:r>
                      <a:r>
                        <a:rPr lang="es-ES" sz="1400" spc="5" dirty="0">
                          <a:effectLst/>
                        </a:rPr>
                        <a:t>r</a:t>
                      </a:r>
                      <a:r>
                        <a:rPr lang="es-ES" sz="1400" spc="15" dirty="0">
                          <a:effectLst/>
                        </a:rPr>
                        <a:t>de</a:t>
                      </a:r>
                      <a:r>
                        <a:rPr lang="es-ES" sz="1400" dirty="0">
                          <a:effectLst/>
                        </a:rPr>
                        <a:t>n y</a:t>
                      </a:r>
                      <a:r>
                        <a:rPr lang="es-ES" sz="1400" spc="95" dirty="0">
                          <a:effectLst/>
                        </a:rPr>
                        <a:t> </a:t>
                      </a:r>
                      <a:r>
                        <a:rPr lang="es-ES" sz="1400" spc="10" dirty="0">
                          <a:effectLst/>
                        </a:rPr>
                        <a:t>b</a:t>
                      </a:r>
                      <a:r>
                        <a:rPr lang="es-ES" sz="1400" spc="5" dirty="0">
                          <a:effectLst/>
                        </a:rPr>
                        <a:t>u</a:t>
                      </a:r>
                      <a:r>
                        <a:rPr lang="es-ES" sz="1400" spc="10" dirty="0">
                          <a:effectLst/>
                        </a:rPr>
                        <a:t>e</a:t>
                      </a:r>
                      <a:r>
                        <a:rPr lang="es-ES" sz="1400" spc="5" dirty="0">
                          <a:effectLst/>
                        </a:rPr>
                        <a:t>n</a:t>
                      </a:r>
                      <a:r>
                        <a:rPr lang="es-ES" sz="1400" dirty="0">
                          <a:effectLst/>
                        </a:rPr>
                        <a:t>a </a:t>
                      </a:r>
                      <a:r>
                        <a:rPr lang="es-ES" sz="1400" spc="10" dirty="0">
                          <a:effectLst/>
                        </a:rPr>
                        <a:t>d</a:t>
                      </a:r>
                      <a:r>
                        <a:rPr lang="es-ES" sz="1400" dirty="0">
                          <a:effectLst/>
                        </a:rPr>
                        <a:t>i</a:t>
                      </a:r>
                      <a:r>
                        <a:rPr lang="es-ES" sz="1400" spc="5" dirty="0">
                          <a:effectLst/>
                        </a:rPr>
                        <a:t>cc</a:t>
                      </a:r>
                      <a:r>
                        <a:rPr lang="es-ES" sz="1400" dirty="0">
                          <a:effectLst/>
                        </a:rPr>
                        <a:t>i</a:t>
                      </a:r>
                      <a:r>
                        <a:rPr lang="es-ES" sz="1400" spc="10" dirty="0">
                          <a:effectLst/>
                        </a:rPr>
                        <a:t>ó</a:t>
                      </a:r>
                      <a:r>
                        <a:rPr lang="es-ES" sz="1400" spc="5" dirty="0">
                          <a:effectLst/>
                        </a:rPr>
                        <a:t>n</a:t>
                      </a:r>
                      <a:r>
                        <a:rPr lang="es-ES" sz="1400" dirty="0">
                          <a:effectLst/>
                        </a:rPr>
                        <a:t>.</a:t>
                      </a:r>
                    </a:p>
                    <a:p>
                      <a:pPr marL="342900" lvl="0" indent="-342900">
                        <a:spcAft>
                          <a:spcPts val="0"/>
                        </a:spcAft>
                        <a:buFont typeface="Symbol"/>
                        <a:buChar char=""/>
                      </a:pPr>
                      <a:r>
                        <a:rPr lang="es-ES" sz="1400" spc="5" dirty="0">
                          <a:effectLst/>
                        </a:rPr>
                        <a:t>Ex</a:t>
                      </a:r>
                      <a:r>
                        <a:rPr lang="es-ES" sz="1400" spc="10" dirty="0">
                          <a:effectLst/>
                        </a:rPr>
                        <a:t>p</a:t>
                      </a:r>
                      <a:r>
                        <a:rPr lang="es-ES" sz="1400" spc="5" dirty="0">
                          <a:effectLst/>
                        </a:rPr>
                        <a:t>r</a:t>
                      </a:r>
                      <a:r>
                        <a:rPr lang="es-ES" sz="1400" spc="10" dirty="0">
                          <a:effectLst/>
                        </a:rPr>
                        <a:t>e</a:t>
                      </a:r>
                      <a:r>
                        <a:rPr lang="es-ES" sz="1400" spc="5" dirty="0">
                          <a:effectLst/>
                        </a:rPr>
                        <a:t>s</a:t>
                      </a:r>
                      <a:r>
                        <a:rPr lang="es-ES" sz="1400" dirty="0">
                          <a:effectLst/>
                        </a:rPr>
                        <a:t>a</a:t>
                      </a:r>
                      <a:r>
                        <a:rPr lang="es-ES" sz="1400" spc="45" dirty="0">
                          <a:effectLst/>
                        </a:rPr>
                        <a:t> </a:t>
                      </a:r>
                      <a:r>
                        <a:rPr lang="es-ES" sz="1400" spc="10" dirty="0">
                          <a:effectLst/>
                        </a:rPr>
                        <a:t>ge</a:t>
                      </a:r>
                      <a:r>
                        <a:rPr lang="es-ES" sz="1400" spc="5" dirty="0">
                          <a:effectLst/>
                        </a:rPr>
                        <a:t>st</a:t>
                      </a:r>
                      <a:r>
                        <a:rPr lang="es-ES" sz="1400" spc="10" dirty="0">
                          <a:effectLst/>
                        </a:rPr>
                        <a:t>o</a:t>
                      </a:r>
                      <a:r>
                        <a:rPr lang="es-ES" sz="1400" dirty="0">
                          <a:effectLst/>
                        </a:rPr>
                        <a:t>s</a:t>
                      </a:r>
                      <a:r>
                        <a:rPr lang="es-ES" sz="1400" spc="40" dirty="0">
                          <a:effectLst/>
                        </a:rPr>
                        <a:t> </a:t>
                      </a:r>
                      <a:r>
                        <a:rPr lang="es-ES" sz="1400" spc="10" dirty="0">
                          <a:effectLst/>
                        </a:rPr>
                        <a:t>ade</a:t>
                      </a:r>
                      <a:r>
                        <a:rPr lang="es-ES" sz="1400" spc="5" dirty="0">
                          <a:effectLst/>
                        </a:rPr>
                        <a:t>c</a:t>
                      </a:r>
                      <a:r>
                        <a:rPr lang="es-ES" sz="1400" spc="10" dirty="0">
                          <a:effectLst/>
                        </a:rPr>
                        <a:t>uado</a:t>
                      </a:r>
                      <a:r>
                        <a:rPr lang="es-ES" sz="1400" spc="5" dirty="0">
                          <a:effectLst/>
                        </a:rPr>
                        <a:t>s</a:t>
                      </a:r>
                      <a:r>
                        <a:rPr lang="es-ES" sz="1400" dirty="0">
                          <a:effectLst/>
                        </a:rPr>
                        <a:t>.</a:t>
                      </a:r>
                    </a:p>
                    <a:p>
                      <a:pPr marL="342900" lvl="0" indent="-342900">
                        <a:spcAft>
                          <a:spcPts val="0"/>
                        </a:spcAft>
                        <a:buFont typeface="Symbol"/>
                        <a:buChar char=""/>
                      </a:pPr>
                      <a:r>
                        <a:rPr lang="es-ES" sz="1400" spc="5" dirty="0">
                          <a:effectLst/>
                        </a:rPr>
                        <a:t>Ev</a:t>
                      </a:r>
                      <a:r>
                        <a:rPr lang="es-ES" sz="1400" dirty="0">
                          <a:effectLst/>
                        </a:rPr>
                        <a:t>i</a:t>
                      </a:r>
                      <a:r>
                        <a:rPr lang="es-ES" sz="1400" spc="5" dirty="0">
                          <a:effectLst/>
                        </a:rPr>
                        <a:t>t</a:t>
                      </a:r>
                      <a:r>
                        <a:rPr lang="es-ES" sz="1400" dirty="0">
                          <a:effectLst/>
                        </a:rPr>
                        <a:t>a</a:t>
                      </a:r>
                      <a:r>
                        <a:rPr lang="es-ES" sz="1400" spc="45" dirty="0">
                          <a:effectLst/>
                        </a:rPr>
                        <a:t> </a:t>
                      </a:r>
                      <a:r>
                        <a:rPr lang="es-ES" sz="1400" spc="5" dirty="0">
                          <a:effectLst/>
                        </a:rPr>
                        <a:t>r</a:t>
                      </a:r>
                      <a:r>
                        <a:rPr lang="es-ES" sz="1400" spc="10" dirty="0">
                          <a:effectLst/>
                        </a:rPr>
                        <a:t>epe</a:t>
                      </a:r>
                      <a:r>
                        <a:rPr lang="es-ES" sz="1400" spc="5" dirty="0">
                          <a:effectLst/>
                        </a:rPr>
                        <a:t>t</a:t>
                      </a:r>
                      <a:r>
                        <a:rPr lang="es-ES" sz="1400" dirty="0">
                          <a:effectLst/>
                        </a:rPr>
                        <a:t>i</a:t>
                      </a:r>
                      <a:r>
                        <a:rPr lang="es-ES" sz="1400" spc="5" dirty="0">
                          <a:effectLst/>
                        </a:rPr>
                        <a:t>c</a:t>
                      </a:r>
                      <a:r>
                        <a:rPr lang="es-ES" sz="1400" dirty="0">
                          <a:effectLst/>
                        </a:rPr>
                        <a:t>i</a:t>
                      </a:r>
                      <a:r>
                        <a:rPr lang="es-ES" sz="1400" spc="10" dirty="0">
                          <a:effectLst/>
                        </a:rPr>
                        <a:t>one</a:t>
                      </a:r>
                      <a:r>
                        <a:rPr lang="es-ES" sz="1400" dirty="0">
                          <a:effectLst/>
                        </a:rPr>
                        <a:t>s</a:t>
                      </a:r>
                      <a:r>
                        <a:rPr lang="es-ES" sz="1400" spc="40" dirty="0">
                          <a:effectLst/>
                        </a:rPr>
                        <a:t> </a:t>
                      </a:r>
                      <a:r>
                        <a:rPr lang="es-ES" sz="1400" dirty="0">
                          <a:effectLst/>
                        </a:rPr>
                        <a:t>y</a:t>
                      </a:r>
                      <a:r>
                        <a:rPr lang="es-ES" sz="1400" spc="95" dirty="0">
                          <a:effectLst/>
                        </a:rPr>
                        <a:t> </a:t>
                      </a:r>
                      <a:r>
                        <a:rPr lang="es-ES" sz="1400" spc="5" dirty="0">
                          <a:effectLst/>
                        </a:rPr>
                        <a:t>s</a:t>
                      </a:r>
                      <a:r>
                        <a:rPr lang="es-ES" sz="1400" dirty="0">
                          <a:effectLst/>
                        </a:rPr>
                        <a:t>il</a:t>
                      </a:r>
                      <a:r>
                        <a:rPr lang="es-ES" sz="1400" spc="10" dirty="0">
                          <a:effectLst/>
                        </a:rPr>
                        <a:t>en</a:t>
                      </a:r>
                      <a:r>
                        <a:rPr lang="es-ES" sz="1400" spc="5" dirty="0">
                          <a:effectLst/>
                        </a:rPr>
                        <a:t>c</a:t>
                      </a:r>
                      <a:r>
                        <a:rPr lang="es-ES" sz="1400" dirty="0">
                          <a:effectLst/>
                        </a:rPr>
                        <a:t>i</a:t>
                      </a:r>
                      <a:r>
                        <a:rPr lang="es-ES" sz="1400" spc="10" dirty="0">
                          <a:effectLst/>
                        </a:rPr>
                        <a:t>o</a:t>
                      </a:r>
                      <a:r>
                        <a:rPr lang="es-ES" sz="1400" dirty="0">
                          <a:effectLst/>
                        </a:rPr>
                        <a:t>s</a:t>
                      </a:r>
                      <a:endParaRPr lang="es-ES" sz="14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extLst>
                  <a:ext uri="{0D108BD9-81ED-4DB2-BD59-A6C34878D82A}">
                    <a16:rowId xmlns="" xmlns:a16="http://schemas.microsoft.com/office/drawing/2014/main" val="10003"/>
                  </a:ext>
                </a:extLst>
              </a:tr>
              <a:tr h="2234944">
                <a:tc>
                  <a:txBody>
                    <a:bodyPr/>
                    <a:lstStyle/>
                    <a:p>
                      <a:pPr algn="ctr">
                        <a:lnSpc>
                          <a:spcPct val="112000"/>
                        </a:lnSpc>
                        <a:spcAft>
                          <a:spcPts val="0"/>
                        </a:spcAft>
                      </a:pPr>
                      <a:r>
                        <a:rPr lang="en-US" sz="1400" u="sng" spc="10" dirty="0">
                          <a:effectLst/>
                        </a:rPr>
                        <a:t>A</a:t>
                      </a:r>
                      <a:r>
                        <a:rPr lang="en-US" sz="1400" u="sng" spc="5" dirty="0">
                          <a:effectLst/>
                        </a:rPr>
                        <a:t>R</a:t>
                      </a:r>
                      <a:r>
                        <a:rPr lang="en-US" sz="1400" u="sng" spc="10" dirty="0">
                          <a:effectLst/>
                        </a:rPr>
                        <a:t>GUM</a:t>
                      </a:r>
                      <a:r>
                        <a:rPr lang="en-US" sz="1400" u="sng" spc="5" dirty="0">
                          <a:effectLst/>
                        </a:rPr>
                        <a:t>E</a:t>
                      </a:r>
                      <a:r>
                        <a:rPr lang="en-US" sz="1400" u="sng" spc="10" dirty="0">
                          <a:effectLst/>
                        </a:rPr>
                        <a:t>N</a:t>
                      </a:r>
                      <a:r>
                        <a:rPr lang="en-US" sz="1400" u="sng" spc="5" dirty="0">
                          <a:effectLst/>
                        </a:rPr>
                        <a:t>T</a:t>
                      </a:r>
                      <a:r>
                        <a:rPr lang="en-US" sz="1400" u="sng" spc="10" dirty="0">
                          <a:effectLst/>
                        </a:rPr>
                        <a:t>AC</a:t>
                      </a:r>
                      <a:r>
                        <a:rPr lang="en-US" sz="1400" u="sng" spc="5" dirty="0">
                          <a:effectLst/>
                        </a:rPr>
                        <a:t>I</a:t>
                      </a:r>
                      <a:r>
                        <a:rPr lang="en-US" sz="1400" u="sng" spc="10" dirty="0">
                          <a:effectLst/>
                        </a:rPr>
                        <a:t>ÓN</a:t>
                      </a:r>
                      <a:endParaRPr lang="es-ES" sz="1400" dirty="0">
                        <a:effectLst/>
                      </a:endParaRPr>
                    </a:p>
                    <a:p>
                      <a:pPr algn="ctr">
                        <a:lnSpc>
                          <a:spcPct val="112000"/>
                        </a:lnSpc>
                        <a:spcAft>
                          <a:spcPts val="0"/>
                        </a:spcAft>
                      </a:pPr>
                      <a:r>
                        <a:rPr lang="en-US" sz="1400" spc="5" dirty="0">
                          <a:effectLst/>
                        </a:rPr>
                        <a:t>(</a:t>
                      </a:r>
                      <a:r>
                        <a:rPr lang="en-US" sz="1400" spc="15" dirty="0">
                          <a:effectLst/>
                        </a:rPr>
                        <a:t>d</a:t>
                      </a:r>
                      <a:r>
                        <a:rPr lang="en-US" sz="1400" dirty="0">
                          <a:effectLst/>
                        </a:rPr>
                        <a:t>e</a:t>
                      </a:r>
                      <a:r>
                        <a:rPr lang="en-US" sz="1400" spc="-20" dirty="0">
                          <a:effectLst/>
                        </a:rPr>
                        <a:t> </a:t>
                      </a:r>
                      <a:r>
                        <a:rPr lang="en-US" sz="1400" dirty="0">
                          <a:effectLst/>
                        </a:rPr>
                        <a:t>0</a:t>
                      </a:r>
                      <a:r>
                        <a:rPr lang="en-US" sz="1400" spc="115" dirty="0">
                          <a:effectLst/>
                        </a:rPr>
                        <a:t> </a:t>
                      </a:r>
                      <a:r>
                        <a:rPr lang="en-US" sz="1400" dirty="0">
                          <a:effectLst/>
                        </a:rPr>
                        <a:t>a</a:t>
                      </a:r>
                      <a:r>
                        <a:rPr lang="en-US" sz="1400" spc="-30" dirty="0">
                          <a:effectLst/>
                        </a:rPr>
                        <a:t> </a:t>
                      </a:r>
                      <a:r>
                        <a:rPr lang="en-US" sz="1400" dirty="0">
                          <a:effectLst/>
                        </a:rPr>
                        <a:t>3</a:t>
                      </a:r>
                      <a:r>
                        <a:rPr lang="en-US" sz="1400" spc="115" dirty="0">
                          <a:effectLst/>
                        </a:rPr>
                        <a:t> </a:t>
                      </a:r>
                      <a:r>
                        <a:rPr lang="en-US" sz="1400" spc="10" dirty="0" err="1">
                          <a:effectLst/>
                        </a:rPr>
                        <a:t>p</a:t>
                      </a:r>
                      <a:r>
                        <a:rPr lang="en-US" sz="1400" spc="5" dirty="0" err="1">
                          <a:effectLst/>
                        </a:rPr>
                        <a:t>unt</a:t>
                      </a:r>
                      <a:r>
                        <a:rPr lang="en-US" sz="1400" spc="10" dirty="0" err="1">
                          <a:effectLst/>
                        </a:rPr>
                        <a:t>o</a:t>
                      </a:r>
                      <a:r>
                        <a:rPr lang="en-US" sz="1400" spc="5" dirty="0" err="1">
                          <a:effectLst/>
                        </a:rPr>
                        <a:t>s</a:t>
                      </a:r>
                      <a:r>
                        <a:rPr lang="en-US" sz="1400" dirty="0">
                          <a:effectLst/>
                        </a:rPr>
                        <a:t>)</a:t>
                      </a:r>
                      <a:endParaRPr lang="es-ES" sz="1400" dirty="0">
                        <a:effectLst/>
                        <a:latin typeface="Times New Roman"/>
                        <a:ea typeface="Times New Roman"/>
                      </a:endParaRPr>
                    </a:p>
                  </a:txBody>
                  <a:tcPr marL="0" marR="0" marT="0" marB="0" anchor="ctr"/>
                </a:tc>
                <a:tc>
                  <a:txBody>
                    <a:bodyPr/>
                    <a:lstStyle/>
                    <a:p>
                      <a:pPr marL="342900" lvl="0" indent="-342900">
                        <a:spcAft>
                          <a:spcPts val="0"/>
                        </a:spcAft>
                        <a:buFont typeface="Symbol"/>
                        <a:buChar char=""/>
                      </a:pPr>
                      <a:r>
                        <a:rPr lang="es-ES" sz="1400" spc="10" dirty="0">
                          <a:effectLst/>
                        </a:rPr>
                        <a:t>D</a:t>
                      </a:r>
                      <a:r>
                        <a:rPr lang="es-ES" sz="1400" spc="5" dirty="0">
                          <a:effectLst/>
                        </a:rPr>
                        <a:t>ef</a:t>
                      </a:r>
                      <a:r>
                        <a:rPr lang="es-ES" sz="1400" dirty="0">
                          <a:effectLst/>
                        </a:rPr>
                        <a:t>i</a:t>
                      </a:r>
                      <a:r>
                        <a:rPr lang="es-ES" sz="1400" spc="5" dirty="0">
                          <a:effectLst/>
                        </a:rPr>
                        <a:t>n</a:t>
                      </a:r>
                      <a:r>
                        <a:rPr lang="es-ES" sz="1400" dirty="0">
                          <a:effectLst/>
                        </a:rPr>
                        <a:t>e</a:t>
                      </a:r>
                      <a:r>
                        <a:rPr lang="es-ES" sz="1400" spc="45" dirty="0">
                          <a:effectLst/>
                        </a:rPr>
                        <a:t> </a:t>
                      </a:r>
                      <a:r>
                        <a:rPr lang="es-ES" sz="1400" spc="10" dirty="0">
                          <a:effectLst/>
                        </a:rPr>
                        <a:t>b</a:t>
                      </a:r>
                      <a:r>
                        <a:rPr lang="es-ES" sz="1400" dirty="0">
                          <a:effectLst/>
                        </a:rPr>
                        <a:t>i</a:t>
                      </a:r>
                      <a:r>
                        <a:rPr lang="es-ES" sz="1400" spc="5" dirty="0">
                          <a:effectLst/>
                        </a:rPr>
                        <a:t>e</a:t>
                      </a:r>
                      <a:r>
                        <a:rPr lang="es-ES" sz="1400" dirty="0">
                          <a:effectLst/>
                        </a:rPr>
                        <a:t>n</a:t>
                      </a:r>
                      <a:r>
                        <a:rPr lang="es-ES" sz="1400" spc="45" dirty="0">
                          <a:effectLst/>
                        </a:rPr>
                        <a:t> </a:t>
                      </a:r>
                      <a:r>
                        <a:rPr lang="es-ES" sz="1400" spc="5" dirty="0">
                          <a:effectLst/>
                        </a:rPr>
                        <a:t>lo</a:t>
                      </a:r>
                      <a:r>
                        <a:rPr lang="es-ES" sz="1400" dirty="0">
                          <a:effectLst/>
                        </a:rPr>
                        <a:t>s</a:t>
                      </a:r>
                      <a:r>
                        <a:rPr lang="es-ES" sz="1400" spc="40" dirty="0">
                          <a:effectLst/>
                        </a:rPr>
                        <a:t> </a:t>
                      </a:r>
                      <a:r>
                        <a:rPr lang="es-ES" sz="1400" spc="5" dirty="0">
                          <a:effectLst/>
                        </a:rPr>
                        <a:t>conce</a:t>
                      </a:r>
                      <a:r>
                        <a:rPr lang="es-ES" sz="1400" spc="10" dirty="0">
                          <a:effectLst/>
                        </a:rPr>
                        <a:t>p</a:t>
                      </a:r>
                      <a:r>
                        <a:rPr lang="es-ES" sz="1400" spc="5" dirty="0">
                          <a:effectLst/>
                        </a:rPr>
                        <a:t>to</a:t>
                      </a:r>
                      <a:r>
                        <a:rPr lang="es-ES" sz="1400" dirty="0">
                          <a:effectLst/>
                        </a:rPr>
                        <a:t>s</a:t>
                      </a:r>
                    </a:p>
                    <a:p>
                      <a:pPr marL="342900" lvl="0" indent="-342900">
                        <a:lnSpc>
                          <a:spcPct val="112000"/>
                        </a:lnSpc>
                        <a:spcAft>
                          <a:spcPts val="0"/>
                        </a:spcAft>
                        <a:buFont typeface="Cambria"/>
                        <a:buChar char="•"/>
                      </a:pPr>
                      <a:r>
                        <a:rPr lang="es-ES" sz="1400" spc="5" dirty="0">
                          <a:effectLst/>
                        </a:rPr>
                        <a:t>S</a:t>
                      </a:r>
                      <a:r>
                        <a:rPr lang="es-ES" sz="1400" dirty="0">
                          <a:effectLst/>
                        </a:rPr>
                        <a:t>e  </a:t>
                      </a:r>
                      <a:r>
                        <a:rPr lang="es-ES" sz="1400" spc="10" dirty="0">
                          <a:effectLst/>
                        </a:rPr>
                        <a:t>de</a:t>
                      </a:r>
                      <a:r>
                        <a:rPr lang="es-ES" sz="1400" spc="5" dirty="0">
                          <a:effectLst/>
                        </a:rPr>
                        <a:t>f</a:t>
                      </a:r>
                      <a:r>
                        <a:rPr lang="es-ES" sz="1400" dirty="0">
                          <a:effectLst/>
                        </a:rPr>
                        <a:t>i</a:t>
                      </a:r>
                      <a:r>
                        <a:rPr lang="es-ES" sz="1400" spc="10" dirty="0">
                          <a:effectLst/>
                        </a:rPr>
                        <a:t>e</a:t>
                      </a:r>
                      <a:r>
                        <a:rPr lang="es-ES" sz="1400" spc="5" dirty="0">
                          <a:effectLst/>
                        </a:rPr>
                        <a:t>n</a:t>
                      </a:r>
                      <a:r>
                        <a:rPr lang="es-ES" sz="1400" spc="10" dirty="0">
                          <a:effectLst/>
                        </a:rPr>
                        <a:t>d</a:t>
                      </a:r>
                      <a:r>
                        <a:rPr lang="es-ES" sz="1400" dirty="0">
                          <a:effectLst/>
                        </a:rPr>
                        <a:t>e</a:t>
                      </a:r>
                      <a:r>
                        <a:rPr lang="es-ES" sz="1400" spc="45" dirty="0">
                          <a:effectLst/>
                        </a:rPr>
                        <a:t> </a:t>
                      </a:r>
                      <a:r>
                        <a:rPr lang="es-ES" sz="1400" spc="15" dirty="0">
                          <a:effectLst/>
                        </a:rPr>
                        <a:t>adec</a:t>
                      </a:r>
                      <a:r>
                        <a:rPr lang="es-ES" sz="1400" spc="5" dirty="0">
                          <a:effectLst/>
                        </a:rPr>
                        <a:t>u</a:t>
                      </a:r>
                      <a:r>
                        <a:rPr lang="es-ES" sz="1400" spc="15" dirty="0">
                          <a:effectLst/>
                        </a:rPr>
                        <a:t>adame</a:t>
                      </a:r>
                      <a:r>
                        <a:rPr lang="es-ES" sz="1400" spc="5" dirty="0">
                          <a:effectLst/>
                        </a:rPr>
                        <a:t>nt</a:t>
                      </a:r>
                      <a:r>
                        <a:rPr lang="es-ES" sz="1400" dirty="0">
                          <a:effectLst/>
                        </a:rPr>
                        <a:t>e</a:t>
                      </a:r>
                      <a:r>
                        <a:rPr lang="es-ES" sz="1400" spc="-140" dirty="0">
                          <a:effectLst/>
                        </a:rPr>
                        <a:t> </a:t>
                      </a:r>
                      <a:r>
                        <a:rPr lang="es-ES" sz="1400" spc="15" dirty="0">
                          <a:effectLst/>
                        </a:rPr>
                        <a:t>d</a:t>
                      </a:r>
                      <a:r>
                        <a:rPr lang="es-ES" sz="1400" dirty="0">
                          <a:effectLst/>
                        </a:rPr>
                        <a:t>e</a:t>
                      </a:r>
                      <a:r>
                        <a:rPr lang="es-ES" sz="1400" spc="-35" dirty="0">
                          <a:effectLst/>
                        </a:rPr>
                        <a:t> </a:t>
                      </a:r>
                      <a:r>
                        <a:rPr lang="es-ES" sz="1400" dirty="0">
                          <a:effectLst/>
                        </a:rPr>
                        <a:t>l</a:t>
                      </a:r>
                      <a:r>
                        <a:rPr lang="es-ES" sz="1400" spc="10" dirty="0">
                          <a:effectLst/>
                        </a:rPr>
                        <a:t>o</a:t>
                      </a:r>
                      <a:r>
                        <a:rPr lang="es-ES" sz="1400" dirty="0">
                          <a:effectLst/>
                        </a:rPr>
                        <a:t>s </a:t>
                      </a:r>
                      <a:r>
                        <a:rPr lang="es-ES" sz="1400" spc="10" dirty="0">
                          <a:effectLst/>
                        </a:rPr>
                        <a:t>a</a:t>
                      </a:r>
                      <a:r>
                        <a:rPr lang="es-ES" sz="1400" spc="5" dirty="0">
                          <a:effectLst/>
                        </a:rPr>
                        <a:t>t</a:t>
                      </a:r>
                      <a:r>
                        <a:rPr lang="es-ES" sz="1400" spc="10" dirty="0">
                          <a:effectLst/>
                        </a:rPr>
                        <a:t>aq</a:t>
                      </a:r>
                      <a:r>
                        <a:rPr lang="es-ES" sz="1400" spc="5" dirty="0">
                          <a:effectLst/>
                        </a:rPr>
                        <a:t>ues</a:t>
                      </a:r>
                      <a:r>
                        <a:rPr lang="es-ES" sz="1400" dirty="0">
                          <a:effectLst/>
                        </a:rPr>
                        <a:t>.</a:t>
                      </a:r>
                    </a:p>
                    <a:p>
                      <a:pPr marL="342900" lvl="0" indent="-342900">
                        <a:lnSpc>
                          <a:spcPct val="112000"/>
                        </a:lnSpc>
                        <a:spcAft>
                          <a:spcPts val="0"/>
                        </a:spcAft>
                        <a:buFont typeface="Cambria"/>
                        <a:buChar char="•"/>
                      </a:pPr>
                      <a:r>
                        <a:rPr lang="es-ES" sz="1400" spc="10" dirty="0">
                          <a:effectLst/>
                        </a:rPr>
                        <a:t>A</a:t>
                      </a:r>
                      <a:r>
                        <a:rPr lang="es-ES" sz="1400" spc="5" dirty="0">
                          <a:effectLst/>
                        </a:rPr>
                        <a:t>t</a:t>
                      </a:r>
                      <a:r>
                        <a:rPr lang="es-ES" sz="1400" spc="10" dirty="0">
                          <a:effectLst/>
                        </a:rPr>
                        <a:t>ac</a:t>
                      </a:r>
                      <a:r>
                        <a:rPr lang="es-ES" sz="1400" dirty="0">
                          <a:effectLst/>
                        </a:rPr>
                        <a:t>a</a:t>
                      </a:r>
                      <a:r>
                        <a:rPr lang="es-ES" sz="1400" spc="45" dirty="0">
                          <a:effectLst/>
                        </a:rPr>
                        <a:t> </a:t>
                      </a:r>
                      <a:r>
                        <a:rPr lang="es-ES" sz="1400" spc="15" dirty="0">
                          <a:effectLst/>
                        </a:rPr>
                        <a:t>b</a:t>
                      </a:r>
                      <a:r>
                        <a:rPr lang="es-ES" sz="1400" dirty="0">
                          <a:effectLst/>
                        </a:rPr>
                        <a:t>i</a:t>
                      </a:r>
                      <a:r>
                        <a:rPr lang="es-ES" sz="1400" spc="15" dirty="0">
                          <a:effectLst/>
                        </a:rPr>
                        <a:t>e</a:t>
                      </a:r>
                      <a:r>
                        <a:rPr lang="es-ES" sz="1400" dirty="0">
                          <a:effectLst/>
                        </a:rPr>
                        <a:t>n</a:t>
                      </a:r>
                      <a:r>
                        <a:rPr lang="es-ES" sz="1400" spc="-15" dirty="0">
                          <a:effectLst/>
                        </a:rPr>
                        <a:t> </a:t>
                      </a:r>
                      <a:r>
                        <a:rPr lang="es-ES" sz="1400" dirty="0">
                          <a:effectLst/>
                        </a:rPr>
                        <a:t>l</a:t>
                      </a:r>
                      <a:r>
                        <a:rPr lang="es-ES" sz="1400" spc="10" dirty="0">
                          <a:effectLst/>
                        </a:rPr>
                        <a:t>o</a:t>
                      </a:r>
                      <a:r>
                        <a:rPr lang="es-ES" sz="1400" dirty="0">
                          <a:effectLst/>
                        </a:rPr>
                        <a:t>s</a:t>
                      </a:r>
                      <a:r>
                        <a:rPr lang="es-ES" sz="1400" spc="40" dirty="0">
                          <a:effectLst/>
                        </a:rPr>
                        <a:t> </a:t>
                      </a:r>
                      <a:r>
                        <a:rPr lang="es-ES" sz="1400" spc="10" dirty="0">
                          <a:effectLst/>
                        </a:rPr>
                        <a:t>a</a:t>
                      </a:r>
                      <a:r>
                        <a:rPr lang="es-ES" sz="1400" spc="5" dirty="0">
                          <a:effectLst/>
                        </a:rPr>
                        <a:t>r</a:t>
                      </a:r>
                      <a:r>
                        <a:rPr lang="es-ES" sz="1400" spc="10" dirty="0">
                          <a:effectLst/>
                        </a:rPr>
                        <a:t>g</a:t>
                      </a:r>
                      <a:r>
                        <a:rPr lang="es-ES" sz="1400" spc="5" dirty="0">
                          <a:effectLst/>
                        </a:rPr>
                        <a:t>u</a:t>
                      </a:r>
                      <a:r>
                        <a:rPr lang="es-ES" sz="1400" spc="10" dirty="0">
                          <a:effectLst/>
                        </a:rPr>
                        <a:t>me</a:t>
                      </a:r>
                      <a:r>
                        <a:rPr lang="es-ES" sz="1400" spc="5" dirty="0">
                          <a:effectLst/>
                        </a:rPr>
                        <a:t>nt</a:t>
                      </a:r>
                      <a:r>
                        <a:rPr lang="es-ES" sz="1400" spc="10" dirty="0">
                          <a:effectLst/>
                        </a:rPr>
                        <a:t>o</a:t>
                      </a:r>
                      <a:r>
                        <a:rPr lang="es-ES" sz="1400" dirty="0">
                          <a:effectLst/>
                        </a:rPr>
                        <a:t>s</a:t>
                      </a:r>
                      <a:r>
                        <a:rPr lang="es-ES" sz="1400" spc="40" dirty="0">
                          <a:effectLst/>
                        </a:rPr>
                        <a:t> </a:t>
                      </a:r>
                      <a:r>
                        <a:rPr lang="es-ES" sz="1400" spc="15" dirty="0">
                          <a:effectLst/>
                        </a:rPr>
                        <a:t>d</a:t>
                      </a:r>
                      <a:r>
                        <a:rPr lang="es-ES" sz="1400" dirty="0">
                          <a:effectLst/>
                        </a:rPr>
                        <a:t>e</a:t>
                      </a:r>
                      <a:r>
                        <a:rPr lang="es-ES" sz="1400" spc="-50" dirty="0">
                          <a:effectLst/>
                        </a:rPr>
                        <a:t> </a:t>
                      </a:r>
                      <a:r>
                        <a:rPr lang="es-ES" sz="1400" dirty="0">
                          <a:effectLst/>
                        </a:rPr>
                        <a:t>l</a:t>
                      </a:r>
                      <a:r>
                        <a:rPr lang="es-ES" sz="1400" spc="10" dirty="0">
                          <a:effectLst/>
                        </a:rPr>
                        <a:t>o</a:t>
                      </a:r>
                      <a:r>
                        <a:rPr lang="es-ES" sz="1400" dirty="0">
                          <a:effectLst/>
                        </a:rPr>
                        <a:t>s </a:t>
                      </a:r>
                      <a:r>
                        <a:rPr lang="es-ES" sz="1400" spc="10" dirty="0">
                          <a:effectLst/>
                        </a:rPr>
                        <a:t>co</a:t>
                      </a:r>
                      <a:r>
                        <a:rPr lang="es-ES" sz="1400" spc="5" dirty="0">
                          <a:effectLst/>
                        </a:rPr>
                        <a:t>ntr</a:t>
                      </a:r>
                      <a:r>
                        <a:rPr lang="es-ES" sz="1400" dirty="0">
                          <a:effectLst/>
                        </a:rPr>
                        <a:t>i</a:t>
                      </a:r>
                      <a:r>
                        <a:rPr lang="es-ES" sz="1400" spc="5" dirty="0">
                          <a:effectLst/>
                        </a:rPr>
                        <a:t>n</a:t>
                      </a:r>
                      <a:r>
                        <a:rPr lang="es-ES" sz="1400" spc="10" dirty="0">
                          <a:effectLst/>
                        </a:rPr>
                        <a:t>ca</a:t>
                      </a:r>
                      <a:r>
                        <a:rPr lang="es-ES" sz="1400" spc="5" dirty="0">
                          <a:effectLst/>
                        </a:rPr>
                        <a:t>nt</a:t>
                      </a:r>
                      <a:r>
                        <a:rPr lang="es-ES" sz="1400" spc="10" dirty="0">
                          <a:effectLst/>
                        </a:rPr>
                        <a:t>e</a:t>
                      </a:r>
                      <a:r>
                        <a:rPr lang="es-ES" sz="1400" spc="5" dirty="0">
                          <a:effectLst/>
                        </a:rPr>
                        <a:t>s</a:t>
                      </a:r>
                      <a:r>
                        <a:rPr lang="es-ES" sz="1400" dirty="0">
                          <a:effectLst/>
                        </a:rPr>
                        <a:t>:</a:t>
                      </a:r>
                      <a:r>
                        <a:rPr lang="es-ES" sz="1400" spc="40" dirty="0">
                          <a:effectLst/>
                        </a:rPr>
                        <a:t> </a:t>
                      </a:r>
                      <a:r>
                        <a:rPr lang="es-ES" sz="1400" spc="10" dirty="0">
                          <a:effectLst/>
                        </a:rPr>
                        <a:t>co</a:t>
                      </a:r>
                      <a:r>
                        <a:rPr lang="es-ES" sz="1400" spc="5" dirty="0">
                          <a:effectLst/>
                        </a:rPr>
                        <a:t>ntr</a:t>
                      </a:r>
                      <a:r>
                        <a:rPr lang="es-ES" sz="1400" spc="10" dirty="0">
                          <a:effectLst/>
                        </a:rPr>
                        <a:t>a</a:t>
                      </a:r>
                      <a:r>
                        <a:rPr lang="es-ES" sz="1400" spc="5" dirty="0">
                          <a:effectLst/>
                        </a:rPr>
                        <a:t>-</a:t>
                      </a:r>
                      <a:r>
                        <a:rPr lang="es-ES" sz="1400" spc="10" dirty="0">
                          <a:effectLst/>
                        </a:rPr>
                        <a:t>a</a:t>
                      </a:r>
                      <a:r>
                        <a:rPr lang="es-ES" sz="1400" spc="5" dirty="0">
                          <a:effectLst/>
                        </a:rPr>
                        <a:t>r</a:t>
                      </a:r>
                      <a:r>
                        <a:rPr lang="es-ES" sz="1400" spc="10" dirty="0">
                          <a:effectLst/>
                        </a:rPr>
                        <a:t>gum</a:t>
                      </a:r>
                      <a:r>
                        <a:rPr lang="es-ES" sz="1400" spc="5" dirty="0">
                          <a:effectLst/>
                        </a:rPr>
                        <a:t>ent</a:t>
                      </a:r>
                      <a:r>
                        <a:rPr lang="es-ES" sz="1400" spc="10" dirty="0">
                          <a:effectLst/>
                        </a:rPr>
                        <a:t>a.</a:t>
                      </a:r>
                      <a:endParaRPr lang="es-ES" sz="1400" dirty="0">
                        <a:effectLst/>
                      </a:endParaRPr>
                    </a:p>
                    <a:p>
                      <a:pPr marL="342900" lvl="0" indent="-342900">
                        <a:lnSpc>
                          <a:spcPct val="112000"/>
                        </a:lnSpc>
                        <a:spcAft>
                          <a:spcPts val="0"/>
                        </a:spcAft>
                        <a:buFont typeface="Cambria"/>
                        <a:buChar char="•"/>
                      </a:pPr>
                      <a:r>
                        <a:rPr lang="es-ES" sz="1400" spc="10" dirty="0">
                          <a:effectLst/>
                        </a:rPr>
                        <a:t>U</a:t>
                      </a:r>
                      <a:r>
                        <a:rPr lang="es-ES" sz="1400" spc="5" dirty="0">
                          <a:effectLst/>
                        </a:rPr>
                        <a:t>s</a:t>
                      </a:r>
                      <a:r>
                        <a:rPr lang="es-ES" sz="1400" dirty="0">
                          <a:effectLst/>
                        </a:rPr>
                        <a:t>a</a:t>
                      </a:r>
                      <a:r>
                        <a:rPr lang="es-ES" sz="1400" spc="45" dirty="0">
                          <a:effectLst/>
                        </a:rPr>
                        <a:t> </a:t>
                      </a:r>
                      <a:r>
                        <a:rPr lang="es-ES" sz="1400" dirty="0">
                          <a:effectLst/>
                        </a:rPr>
                        <a:t>i</a:t>
                      </a:r>
                      <a:r>
                        <a:rPr lang="es-ES" sz="1400" spc="10" dirty="0">
                          <a:effectLst/>
                        </a:rPr>
                        <a:t>dea</a:t>
                      </a:r>
                      <a:r>
                        <a:rPr lang="es-ES" sz="1400" dirty="0">
                          <a:effectLst/>
                        </a:rPr>
                        <a:t>s</a:t>
                      </a:r>
                      <a:r>
                        <a:rPr lang="es-ES" sz="1400" spc="40" dirty="0">
                          <a:effectLst/>
                        </a:rPr>
                        <a:t> </a:t>
                      </a:r>
                      <a:r>
                        <a:rPr lang="es-ES" sz="1400" spc="10" dirty="0">
                          <a:effectLst/>
                        </a:rPr>
                        <a:t>pe</a:t>
                      </a:r>
                      <a:r>
                        <a:rPr lang="es-ES" sz="1400" spc="5" dirty="0">
                          <a:effectLst/>
                        </a:rPr>
                        <a:t>rt</a:t>
                      </a:r>
                      <a:r>
                        <a:rPr lang="es-ES" sz="1400" dirty="0">
                          <a:effectLst/>
                        </a:rPr>
                        <a:t>i</a:t>
                      </a:r>
                      <a:r>
                        <a:rPr lang="es-ES" sz="1400" spc="5" dirty="0">
                          <a:effectLst/>
                        </a:rPr>
                        <a:t>n</a:t>
                      </a:r>
                      <a:r>
                        <a:rPr lang="es-ES" sz="1400" spc="10" dirty="0">
                          <a:effectLst/>
                        </a:rPr>
                        <a:t>e</a:t>
                      </a:r>
                      <a:r>
                        <a:rPr lang="es-ES" sz="1400" spc="5" dirty="0">
                          <a:effectLst/>
                        </a:rPr>
                        <a:t>nt</a:t>
                      </a:r>
                      <a:r>
                        <a:rPr lang="es-ES" sz="1400" spc="10" dirty="0">
                          <a:effectLst/>
                        </a:rPr>
                        <a:t>e</a:t>
                      </a:r>
                      <a:r>
                        <a:rPr lang="es-ES" sz="1400" dirty="0">
                          <a:effectLst/>
                        </a:rPr>
                        <a:t>s</a:t>
                      </a:r>
                      <a:r>
                        <a:rPr lang="es-ES" sz="1400" spc="40" dirty="0">
                          <a:effectLst/>
                        </a:rPr>
                        <a:t> </a:t>
                      </a:r>
                      <a:r>
                        <a:rPr lang="es-ES" sz="1400" spc="10" dirty="0">
                          <a:effectLst/>
                        </a:rPr>
                        <a:t>a</a:t>
                      </a:r>
                      <a:r>
                        <a:rPr lang="es-ES" sz="1400" dirty="0">
                          <a:effectLst/>
                        </a:rPr>
                        <a:t>l</a:t>
                      </a:r>
                      <a:r>
                        <a:rPr lang="es-ES" sz="1400" spc="40" dirty="0">
                          <a:effectLst/>
                        </a:rPr>
                        <a:t> </a:t>
                      </a:r>
                      <a:r>
                        <a:rPr lang="es-ES" sz="1400" spc="5" dirty="0">
                          <a:effectLst/>
                        </a:rPr>
                        <a:t>t</a:t>
                      </a:r>
                      <a:r>
                        <a:rPr lang="es-ES" sz="1400" spc="15" dirty="0">
                          <a:effectLst/>
                        </a:rPr>
                        <a:t>em</a:t>
                      </a:r>
                      <a:r>
                        <a:rPr lang="es-ES" sz="1400" dirty="0">
                          <a:effectLst/>
                        </a:rPr>
                        <a:t>a</a:t>
                      </a:r>
                      <a:r>
                        <a:rPr lang="es-ES" sz="1400" spc="-35" dirty="0">
                          <a:effectLst/>
                        </a:rPr>
                        <a:t> </a:t>
                      </a:r>
                      <a:r>
                        <a:rPr lang="es-ES" sz="1400" dirty="0">
                          <a:effectLst/>
                        </a:rPr>
                        <a:t>y</a:t>
                      </a:r>
                      <a:r>
                        <a:rPr lang="es-ES" sz="1400" spc="95" dirty="0">
                          <a:effectLst/>
                        </a:rPr>
                        <a:t> </a:t>
                      </a:r>
                      <a:r>
                        <a:rPr lang="es-ES" sz="1400" spc="5" dirty="0">
                          <a:effectLst/>
                        </a:rPr>
                        <a:t>tr</a:t>
                      </a:r>
                      <a:r>
                        <a:rPr lang="es-ES" sz="1400" spc="10" dirty="0">
                          <a:effectLst/>
                        </a:rPr>
                        <a:t>a</a:t>
                      </a:r>
                      <a:r>
                        <a:rPr lang="es-ES" sz="1400" spc="5" dirty="0">
                          <a:effectLst/>
                        </a:rPr>
                        <a:t>t</a:t>
                      </a:r>
                      <a:r>
                        <a:rPr lang="es-ES" sz="1400" dirty="0">
                          <a:effectLst/>
                        </a:rPr>
                        <a:t>a </a:t>
                      </a:r>
                      <a:r>
                        <a:rPr lang="es-ES" sz="1400" spc="10" dirty="0">
                          <a:effectLst/>
                        </a:rPr>
                        <a:t>a</a:t>
                      </a:r>
                      <a:r>
                        <a:rPr lang="es-ES" sz="1400" spc="5" dirty="0">
                          <a:effectLst/>
                        </a:rPr>
                        <a:t>s</a:t>
                      </a:r>
                      <a:r>
                        <a:rPr lang="es-ES" sz="1400" spc="10" dirty="0">
                          <a:effectLst/>
                        </a:rPr>
                        <a:t>p</a:t>
                      </a:r>
                      <a:r>
                        <a:rPr lang="es-ES" sz="1400" spc="5" dirty="0">
                          <a:effectLst/>
                        </a:rPr>
                        <a:t>ect</a:t>
                      </a:r>
                      <a:r>
                        <a:rPr lang="es-ES" sz="1400" spc="10" dirty="0">
                          <a:effectLst/>
                        </a:rPr>
                        <a:t>o</a:t>
                      </a:r>
                      <a:r>
                        <a:rPr lang="es-ES" sz="1400" dirty="0">
                          <a:effectLst/>
                        </a:rPr>
                        <a:t>s</a:t>
                      </a:r>
                      <a:r>
                        <a:rPr lang="es-ES" sz="1400" spc="40" dirty="0">
                          <a:effectLst/>
                        </a:rPr>
                        <a:t> </a:t>
                      </a:r>
                      <a:r>
                        <a:rPr lang="es-ES" sz="1400" spc="5" dirty="0">
                          <a:effectLst/>
                        </a:rPr>
                        <a:t>fun</a:t>
                      </a:r>
                      <a:r>
                        <a:rPr lang="es-ES" sz="1400" spc="10" dirty="0">
                          <a:effectLst/>
                        </a:rPr>
                        <a:t>dam</a:t>
                      </a:r>
                      <a:r>
                        <a:rPr lang="es-ES" sz="1400" spc="5" dirty="0">
                          <a:effectLst/>
                        </a:rPr>
                        <a:t>ent</a:t>
                      </a:r>
                      <a:r>
                        <a:rPr lang="es-ES" sz="1400" spc="10" dirty="0">
                          <a:effectLst/>
                        </a:rPr>
                        <a:t>a</a:t>
                      </a:r>
                      <a:r>
                        <a:rPr lang="es-ES" sz="1400" spc="5" dirty="0">
                          <a:effectLst/>
                        </a:rPr>
                        <a:t>les</a:t>
                      </a:r>
                      <a:r>
                        <a:rPr lang="es-ES" sz="1400" dirty="0">
                          <a:effectLst/>
                        </a:rPr>
                        <a:t>.</a:t>
                      </a:r>
                    </a:p>
                    <a:p>
                      <a:pPr marL="342900" lvl="0" indent="-342900">
                        <a:lnSpc>
                          <a:spcPct val="112000"/>
                        </a:lnSpc>
                        <a:spcAft>
                          <a:spcPts val="0"/>
                        </a:spcAft>
                        <a:buFont typeface="Cambria"/>
                        <a:buChar char="•"/>
                      </a:pPr>
                      <a:r>
                        <a:rPr lang="es-ES" sz="1400" spc="5" dirty="0">
                          <a:effectLst/>
                        </a:rPr>
                        <a:t>Ev</a:t>
                      </a:r>
                      <a:r>
                        <a:rPr lang="es-ES" sz="1400" dirty="0">
                          <a:effectLst/>
                        </a:rPr>
                        <a:t>i</a:t>
                      </a:r>
                      <a:r>
                        <a:rPr lang="es-ES" sz="1400" spc="5" dirty="0">
                          <a:effectLst/>
                        </a:rPr>
                        <a:t>t</a:t>
                      </a:r>
                      <a:r>
                        <a:rPr lang="es-ES" sz="1400" dirty="0">
                          <a:effectLst/>
                        </a:rPr>
                        <a:t>a</a:t>
                      </a:r>
                      <a:r>
                        <a:rPr lang="es-ES" sz="1400" spc="45" dirty="0">
                          <a:effectLst/>
                        </a:rPr>
                        <a:t> </a:t>
                      </a:r>
                      <a:r>
                        <a:rPr lang="es-ES" sz="1400" spc="10" dirty="0">
                          <a:effectLst/>
                        </a:rPr>
                        <a:t>e</a:t>
                      </a:r>
                      <a:r>
                        <a:rPr lang="es-ES" sz="1400" spc="5" dirty="0">
                          <a:effectLst/>
                        </a:rPr>
                        <a:t>rr</a:t>
                      </a:r>
                      <a:r>
                        <a:rPr lang="es-ES" sz="1400" spc="10" dirty="0">
                          <a:effectLst/>
                        </a:rPr>
                        <a:t>o</a:t>
                      </a:r>
                      <a:r>
                        <a:rPr lang="es-ES" sz="1400" spc="5" dirty="0">
                          <a:effectLst/>
                        </a:rPr>
                        <a:t>r</a:t>
                      </a:r>
                      <a:r>
                        <a:rPr lang="es-ES" sz="1400" spc="10" dirty="0">
                          <a:effectLst/>
                        </a:rPr>
                        <a:t>e</a:t>
                      </a:r>
                      <a:r>
                        <a:rPr lang="es-ES" sz="1400" spc="5" dirty="0">
                          <a:effectLst/>
                        </a:rPr>
                        <a:t>s</a:t>
                      </a:r>
                      <a:r>
                        <a:rPr lang="es-ES" sz="1400" dirty="0">
                          <a:effectLst/>
                        </a:rPr>
                        <a:t>,</a:t>
                      </a:r>
                      <a:r>
                        <a:rPr lang="es-ES" sz="1400" spc="40" dirty="0">
                          <a:effectLst/>
                        </a:rPr>
                        <a:t> </a:t>
                      </a:r>
                      <a:r>
                        <a:rPr lang="es-ES" sz="1400" dirty="0">
                          <a:effectLst/>
                        </a:rPr>
                        <a:t>i</a:t>
                      </a:r>
                      <a:r>
                        <a:rPr lang="es-ES" sz="1400" spc="10" dirty="0">
                          <a:effectLst/>
                        </a:rPr>
                        <a:t>n</a:t>
                      </a:r>
                      <a:r>
                        <a:rPr lang="es-ES" sz="1400" spc="5" dirty="0">
                          <a:effectLst/>
                        </a:rPr>
                        <a:t>c</a:t>
                      </a:r>
                      <a:r>
                        <a:rPr lang="es-ES" sz="1400" spc="10" dirty="0">
                          <a:effectLst/>
                        </a:rPr>
                        <a:t>ohe</a:t>
                      </a:r>
                      <a:r>
                        <a:rPr lang="es-ES" sz="1400" spc="5" dirty="0">
                          <a:effectLst/>
                        </a:rPr>
                        <a:t>r</a:t>
                      </a:r>
                      <a:r>
                        <a:rPr lang="es-ES" sz="1400" spc="10" dirty="0">
                          <a:effectLst/>
                        </a:rPr>
                        <a:t>en</a:t>
                      </a:r>
                      <a:r>
                        <a:rPr lang="es-ES" sz="1400" spc="5" dirty="0">
                          <a:effectLst/>
                        </a:rPr>
                        <a:t>c</a:t>
                      </a:r>
                      <a:r>
                        <a:rPr lang="es-ES" sz="1400" dirty="0">
                          <a:effectLst/>
                        </a:rPr>
                        <a:t>i</a:t>
                      </a:r>
                      <a:r>
                        <a:rPr lang="es-ES" sz="1400" spc="10" dirty="0">
                          <a:effectLst/>
                        </a:rPr>
                        <a:t>a</a:t>
                      </a:r>
                      <a:r>
                        <a:rPr lang="es-ES" sz="1400" spc="5" dirty="0">
                          <a:effectLst/>
                        </a:rPr>
                        <a:t>s</a:t>
                      </a:r>
                      <a:r>
                        <a:rPr lang="es-ES" sz="1400" dirty="0">
                          <a:effectLst/>
                        </a:rPr>
                        <a:t>, </a:t>
                      </a:r>
                      <a:r>
                        <a:rPr lang="es-ES" sz="1400" spc="10" dirty="0">
                          <a:effectLst/>
                        </a:rPr>
                        <a:t>amb</a:t>
                      </a:r>
                      <a:r>
                        <a:rPr lang="es-ES" sz="1400" dirty="0">
                          <a:effectLst/>
                        </a:rPr>
                        <a:t>i</a:t>
                      </a:r>
                      <a:r>
                        <a:rPr lang="es-ES" sz="1400" spc="10" dirty="0">
                          <a:effectLst/>
                        </a:rPr>
                        <a:t>gü</a:t>
                      </a:r>
                      <a:r>
                        <a:rPr lang="es-ES" sz="1400" spc="5" dirty="0">
                          <a:effectLst/>
                        </a:rPr>
                        <a:t>e</a:t>
                      </a:r>
                      <a:r>
                        <a:rPr lang="es-ES" sz="1400" spc="10" dirty="0">
                          <a:effectLst/>
                        </a:rPr>
                        <a:t>dad</a:t>
                      </a:r>
                      <a:r>
                        <a:rPr lang="es-ES" sz="1400" spc="5" dirty="0">
                          <a:effectLst/>
                        </a:rPr>
                        <a:t>es</a:t>
                      </a:r>
                      <a:r>
                        <a:rPr lang="es-ES" sz="1400" dirty="0">
                          <a:effectLst/>
                        </a:rPr>
                        <a:t>,</a:t>
                      </a:r>
                      <a:r>
                        <a:rPr lang="es-ES" sz="1400" spc="40" dirty="0">
                          <a:effectLst/>
                        </a:rPr>
                        <a:t> </a:t>
                      </a:r>
                      <a:r>
                        <a:rPr lang="es-ES" sz="1400" spc="5" dirty="0">
                          <a:effectLst/>
                        </a:rPr>
                        <a:t>f</a:t>
                      </a:r>
                      <a:r>
                        <a:rPr lang="es-ES" sz="1400" spc="10" dirty="0">
                          <a:effectLst/>
                        </a:rPr>
                        <a:t>a</a:t>
                      </a:r>
                      <a:r>
                        <a:rPr lang="es-ES" sz="1400" spc="5" dirty="0">
                          <a:effectLst/>
                        </a:rPr>
                        <a:t>l</a:t>
                      </a:r>
                      <a:r>
                        <a:rPr lang="es-ES" sz="1400" spc="10" dirty="0">
                          <a:effectLst/>
                        </a:rPr>
                        <a:t>a</a:t>
                      </a:r>
                      <a:r>
                        <a:rPr lang="es-ES" sz="1400" spc="5" dirty="0">
                          <a:effectLst/>
                        </a:rPr>
                        <a:t>c</a:t>
                      </a:r>
                      <a:r>
                        <a:rPr lang="es-ES" sz="1400" dirty="0">
                          <a:effectLst/>
                        </a:rPr>
                        <a:t>i</a:t>
                      </a:r>
                      <a:r>
                        <a:rPr lang="es-ES" sz="1400" spc="10" dirty="0">
                          <a:effectLst/>
                        </a:rPr>
                        <a:t>a</a:t>
                      </a:r>
                      <a:r>
                        <a:rPr lang="es-ES" sz="1400" spc="5" dirty="0">
                          <a:effectLst/>
                        </a:rPr>
                        <a:t>s</a:t>
                      </a:r>
                      <a:r>
                        <a:rPr lang="es-ES" sz="1400" dirty="0">
                          <a:effectLst/>
                        </a:rPr>
                        <a:t>…</a:t>
                      </a:r>
                      <a:endParaRPr lang="es-ES" sz="1400" dirty="0">
                        <a:effectLst/>
                        <a:latin typeface="Times New Roman"/>
                        <a:ea typeface="Times New Roman"/>
                        <a:cs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extLst>
                  <a:ext uri="{0D108BD9-81ED-4DB2-BD59-A6C34878D82A}">
                    <a16:rowId xmlns="" xmlns:a16="http://schemas.microsoft.com/office/drawing/2014/main" val="10004"/>
                  </a:ext>
                </a:extLst>
              </a:tr>
              <a:tr h="484950">
                <a:tc>
                  <a:txBody>
                    <a:bodyPr/>
                    <a:lstStyle/>
                    <a:p>
                      <a:pPr marL="60325" marR="95885" algn="ctr">
                        <a:lnSpc>
                          <a:spcPct val="112000"/>
                        </a:lnSpc>
                        <a:spcAft>
                          <a:spcPts val="0"/>
                        </a:spcAft>
                      </a:pPr>
                      <a:r>
                        <a:rPr lang="es-ES" sz="800" u="sng" spc="5" dirty="0">
                          <a:effectLst/>
                        </a:rPr>
                        <a:t>RESPET</a:t>
                      </a:r>
                      <a:r>
                        <a:rPr lang="es-ES" sz="800" u="sng" dirty="0">
                          <a:effectLst/>
                        </a:rPr>
                        <a:t>O</a:t>
                      </a:r>
                      <a:r>
                        <a:rPr lang="es-ES" sz="800" u="sng" spc="50" dirty="0">
                          <a:effectLst/>
                        </a:rPr>
                        <a:t> </a:t>
                      </a:r>
                      <a:r>
                        <a:rPr lang="es-ES" sz="800" u="sng" dirty="0">
                          <a:effectLst/>
                        </a:rPr>
                        <a:t>A</a:t>
                      </a:r>
                      <a:r>
                        <a:rPr lang="es-ES" sz="800" u="sng" spc="140" dirty="0">
                          <a:effectLst/>
                        </a:rPr>
                        <a:t> </a:t>
                      </a:r>
                      <a:r>
                        <a:rPr lang="es-ES" sz="800" u="sng" spc="5" dirty="0">
                          <a:effectLst/>
                        </a:rPr>
                        <a:t>L</a:t>
                      </a:r>
                      <a:r>
                        <a:rPr lang="es-ES" sz="800" u="sng" spc="10" dirty="0">
                          <a:effectLst/>
                        </a:rPr>
                        <a:t>A</a:t>
                      </a:r>
                      <a:r>
                        <a:rPr lang="es-ES" sz="800" u="sng" dirty="0">
                          <a:effectLst/>
                        </a:rPr>
                        <a:t>S</a:t>
                      </a:r>
                      <a:r>
                        <a:rPr lang="es-ES" sz="800" u="sng" spc="45" dirty="0">
                          <a:effectLst/>
                        </a:rPr>
                        <a:t> </a:t>
                      </a:r>
                      <a:r>
                        <a:rPr lang="es-ES" sz="800" u="sng" spc="10" dirty="0">
                          <a:effectLst/>
                        </a:rPr>
                        <a:t>NO</a:t>
                      </a:r>
                      <a:r>
                        <a:rPr lang="es-ES" sz="800" u="sng" spc="5" dirty="0">
                          <a:effectLst/>
                        </a:rPr>
                        <a:t>R</a:t>
                      </a:r>
                      <a:r>
                        <a:rPr lang="es-ES" sz="800" u="sng" spc="10" dirty="0">
                          <a:effectLst/>
                        </a:rPr>
                        <a:t>MA</a:t>
                      </a:r>
                      <a:r>
                        <a:rPr lang="es-ES" sz="800" u="sng" dirty="0">
                          <a:effectLst/>
                        </a:rPr>
                        <a:t>S</a:t>
                      </a:r>
                      <a:endParaRPr lang="es-ES" sz="700" dirty="0">
                        <a:effectLst/>
                      </a:endParaRPr>
                    </a:p>
                    <a:p>
                      <a:pPr marL="60325" marR="95885" algn="ctr">
                        <a:lnSpc>
                          <a:spcPct val="112000"/>
                        </a:lnSpc>
                        <a:spcAft>
                          <a:spcPts val="0"/>
                        </a:spcAft>
                      </a:pPr>
                      <a:r>
                        <a:rPr lang="es-ES" sz="200" dirty="0">
                          <a:effectLst/>
                        </a:rPr>
                        <a:t> </a:t>
                      </a:r>
                      <a:endParaRPr lang="es-ES" sz="700" dirty="0">
                        <a:effectLst/>
                      </a:endParaRPr>
                    </a:p>
                    <a:p>
                      <a:pPr marL="60325" marR="95885" algn="ctr">
                        <a:lnSpc>
                          <a:spcPct val="112000"/>
                        </a:lnSpc>
                        <a:spcAft>
                          <a:spcPts val="0"/>
                        </a:spcAft>
                      </a:pPr>
                      <a:r>
                        <a:rPr lang="es-ES" sz="700" spc="5" dirty="0">
                          <a:effectLst/>
                        </a:rPr>
                        <a:t>(</a:t>
                      </a:r>
                      <a:r>
                        <a:rPr lang="es-ES" sz="700" spc="15" dirty="0">
                          <a:effectLst/>
                        </a:rPr>
                        <a:t>d</a:t>
                      </a:r>
                      <a:r>
                        <a:rPr lang="es-ES" sz="700" dirty="0">
                          <a:effectLst/>
                        </a:rPr>
                        <a:t>e</a:t>
                      </a:r>
                      <a:r>
                        <a:rPr lang="es-ES" sz="700" spc="-20" dirty="0">
                          <a:effectLst/>
                        </a:rPr>
                        <a:t> </a:t>
                      </a:r>
                      <a:r>
                        <a:rPr lang="es-ES" sz="700" dirty="0">
                          <a:effectLst/>
                        </a:rPr>
                        <a:t>0</a:t>
                      </a:r>
                      <a:r>
                        <a:rPr lang="es-ES" sz="700" spc="115" dirty="0">
                          <a:effectLst/>
                        </a:rPr>
                        <a:t> </a:t>
                      </a:r>
                      <a:r>
                        <a:rPr lang="es-ES" sz="700" dirty="0">
                          <a:effectLst/>
                        </a:rPr>
                        <a:t>a</a:t>
                      </a:r>
                      <a:r>
                        <a:rPr lang="es-ES" sz="700" spc="-30" dirty="0">
                          <a:effectLst/>
                        </a:rPr>
                        <a:t> </a:t>
                      </a:r>
                      <a:r>
                        <a:rPr lang="es-ES" sz="700" dirty="0">
                          <a:effectLst/>
                        </a:rPr>
                        <a:t>2</a:t>
                      </a:r>
                      <a:r>
                        <a:rPr lang="es-ES" sz="700" spc="115" dirty="0">
                          <a:effectLst/>
                        </a:rPr>
                        <a:t> </a:t>
                      </a:r>
                      <a:r>
                        <a:rPr lang="es-ES" sz="700" spc="10" dirty="0">
                          <a:effectLst/>
                        </a:rPr>
                        <a:t>p</a:t>
                      </a:r>
                      <a:r>
                        <a:rPr lang="es-ES" sz="700" spc="5" dirty="0">
                          <a:effectLst/>
                        </a:rPr>
                        <a:t>unt</a:t>
                      </a:r>
                      <a:r>
                        <a:rPr lang="es-ES" sz="700" spc="10" dirty="0">
                          <a:effectLst/>
                        </a:rPr>
                        <a:t>o</a:t>
                      </a:r>
                      <a:r>
                        <a:rPr lang="es-ES" sz="700" spc="5" dirty="0">
                          <a:effectLst/>
                        </a:rPr>
                        <a:t>s</a:t>
                      </a:r>
                      <a:r>
                        <a:rPr lang="es-ES" sz="700" dirty="0">
                          <a:effectLst/>
                        </a:rPr>
                        <a:t>)</a:t>
                      </a:r>
                      <a:endParaRPr lang="es-ES" sz="700" dirty="0">
                        <a:effectLst/>
                        <a:latin typeface="Times New Roman"/>
                        <a:ea typeface="Times New Roman"/>
                      </a:endParaRPr>
                    </a:p>
                  </a:txBody>
                  <a:tcPr marL="0" marR="0" marT="0" marB="0" anchor="ctr"/>
                </a:tc>
                <a:tc>
                  <a:txBody>
                    <a:bodyPr/>
                    <a:lstStyle/>
                    <a:p>
                      <a:pPr>
                        <a:lnSpc>
                          <a:spcPts val="1200"/>
                        </a:lnSpc>
                        <a:spcAft>
                          <a:spcPts val="0"/>
                        </a:spcAft>
                      </a:pPr>
                      <a:endParaRPr lang="es-ES" sz="700" dirty="0">
                        <a:effectLst/>
                      </a:endParaRPr>
                    </a:p>
                    <a:p>
                      <a:pPr marL="342900" lvl="0" indent="-342900">
                        <a:spcAft>
                          <a:spcPts val="0"/>
                        </a:spcAft>
                        <a:buFont typeface="Cambria"/>
                        <a:buChar char="•"/>
                      </a:pPr>
                      <a:r>
                        <a:rPr lang="es-ES" sz="600" spc="5" dirty="0">
                          <a:effectLst/>
                        </a:rPr>
                        <a:t>R</a:t>
                      </a:r>
                      <a:r>
                        <a:rPr lang="es-ES" sz="600" spc="10" dirty="0">
                          <a:effectLst/>
                        </a:rPr>
                        <a:t>e</a:t>
                      </a:r>
                      <a:r>
                        <a:rPr lang="es-ES" sz="600" spc="5" dirty="0">
                          <a:effectLst/>
                        </a:rPr>
                        <a:t>s</a:t>
                      </a:r>
                      <a:r>
                        <a:rPr lang="es-ES" sz="600" spc="10" dirty="0">
                          <a:effectLst/>
                        </a:rPr>
                        <a:t>pe</a:t>
                      </a:r>
                      <a:r>
                        <a:rPr lang="es-ES" sz="600" spc="5" dirty="0">
                          <a:effectLst/>
                        </a:rPr>
                        <a:t>t</a:t>
                      </a:r>
                      <a:r>
                        <a:rPr lang="es-ES" sz="600" dirty="0">
                          <a:effectLst/>
                        </a:rPr>
                        <a:t>a</a:t>
                      </a:r>
                      <a:r>
                        <a:rPr lang="es-ES" sz="600" spc="45" dirty="0">
                          <a:effectLst/>
                        </a:rPr>
                        <a:t> </a:t>
                      </a:r>
                      <a:r>
                        <a:rPr lang="es-ES" sz="600" spc="10" dirty="0">
                          <a:effectLst/>
                        </a:rPr>
                        <a:t>e</a:t>
                      </a:r>
                      <a:r>
                        <a:rPr lang="es-ES" sz="600" dirty="0">
                          <a:effectLst/>
                        </a:rPr>
                        <a:t>l</a:t>
                      </a:r>
                      <a:r>
                        <a:rPr lang="es-ES" sz="600" spc="40" dirty="0">
                          <a:effectLst/>
                        </a:rPr>
                        <a:t> </a:t>
                      </a:r>
                      <a:r>
                        <a:rPr lang="es-ES" sz="600" spc="5" dirty="0">
                          <a:effectLst/>
                        </a:rPr>
                        <a:t>turn</a:t>
                      </a:r>
                      <a:r>
                        <a:rPr lang="es-ES" sz="600" dirty="0">
                          <a:effectLst/>
                        </a:rPr>
                        <a:t>o</a:t>
                      </a:r>
                      <a:r>
                        <a:rPr lang="es-ES" sz="600" spc="-135" dirty="0">
                          <a:effectLst/>
                        </a:rPr>
                        <a:t> </a:t>
                      </a:r>
                      <a:r>
                        <a:rPr lang="es-ES" sz="600" spc="15" dirty="0">
                          <a:effectLst/>
                        </a:rPr>
                        <a:t>d</a:t>
                      </a:r>
                      <a:r>
                        <a:rPr lang="es-ES" sz="600" dirty="0">
                          <a:effectLst/>
                        </a:rPr>
                        <a:t>e</a:t>
                      </a:r>
                      <a:r>
                        <a:rPr lang="es-ES" sz="600" spc="120" dirty="0">
                          <a:effectLst/>
                        </a:rPr>
                        <a:t> </a:t>
                      </a:r>
                      <a:r>
                        <a:rPr lang="es-ES" sz="600" spc="10" dirty="0">
                          <a:effectLst/>
                        </a:rPr>
                        <a:t>pa</a:t>
                      </a:r>
                      <a:r>
                        <a:rPr lang="es-ES" sz="600" spc="5" dirty="0">
                          <a:effectLst/>
                        </a:rPr>
                        <a:t>l</a:t>
                      </a:r>
                      <a:r>
                        <a:rPr lang="es-ES" sz="600" spc="10" dirty="0">
                          <a:effectLst/>
                        </a:rPr>
                        <a:t>ab</a:t>
                      </a:r>
                      <a:r>
                        <a:rPr lang="es-ES" sz="600" spc="5" dirty="0">
                          <a:effectLst/>
                        </a:rPr>
                        <a:t>r</a:t>
                      </a:r>
                      <a:r>
                        <a:rPr lang="es-ES" sz="600" spc="10" dirty="0">
                          <a:effectLst/>
                        </a:rPr>
                        <a:t>a</a:t>
                      </a:r>
                      <a:r>
                        <a:rPr lang="es-ES" sz="600" dirty="0">
                          <a:effectLst/>
                        </a:rPr>
                        <a:t>.</a:t>
                      </a:r>
                      <a:endParaRPr lang="es-ES" sz="700" dirty="0">
                        <a:effectLst/>
                      </a:endParaRPr>
                    </a:p>
                    <a:p>
                      <a:pPr marL="342900" lvl="0" indent="-342900">
                        <a:lnSpc>
                          <a:spcPct val="112000"/>
                        </a:lnSpc>
                        <a:spcAft>
                          <a:spcPts val="0"/>
                        </a:spcAft>
                        <a:buFont typeface="Cambria"/>
                        <a:buChar char="•"/>
                      </a:pPr>
                      <a:r>
                        <a:rPr lang="es-ES" sz="600" spc="10" dirty="0">
                          <a:effectLst/>
                        </a:rPr>
                        <a:t>Mue</a:t>
                      </a:r>
                      <a:r>
                        <a:rPr lang="es-ES" sz="600" spc="5" dirty="0">
                          <a:effectLst/>
                        </a:rPr>
                        <a:t>str</a:t>
                      </a:r>
                      <a:r>
                        <a:rPr lang="es-ES" sz="600" dirty="0">
                          <a:effectLst/>
                        </a:rPr>
                        <a:t>a</a:t>
                      </a:r>
                      <a:r>
                        <a:rPr lang="es-ES" sz="600" spc="45" dirty="0">
                          <a:effectLst/>
                        </a:rPr>
                        <a:t> </a:t>
                      </a:r>
                      <a:r>
                        <a:rPr lang="es-ES" sz="600" spc="10" dirty="0">
                          <a:effectLst/>
                        </a:rPr>
                        <a:t>a</a:t>
                      </a:r>
                      <a:r>
                        <a:rPr lang="es-ES" sz="600" spc="5" dirty="0">
                          <a:effectLst/>
                        </a:rPr>
                        <a:t>ct</a:t>
                      </a:r>
                      <a:r>
                        <a:rPr lang="es-ES" sz="600" dirty="0">
                          <a:effectLst/>
                        </a:rPr>
                        <a:t>i</a:t>
                      </a:r>
                      <a:r>
                        <a:rPr lang="es-ES" sz="600" spc="5" dirty="0">
                          <a:effectLst/>
                        </a:rPr>
                        <a:t>t</a:t>
                      </a:r>
                      <a:r>
                        <a:rPr lang="es-ES" sz="600" spc="10" dirty="0">
                          <a:effectLst/>
                        </a:rPr>
                        <a:t>u</a:t>
                      </a:r>
                      <a:r>
                        <a:rPr lang="es-ES" sz="600" dirty="0">
                          <a:effectLst/>
                        </a:rPr>
                        <a:t>d</a:t>
                      </a:r>
                      <a:r>
                        <a:rPr lang="es-ES" sz="600" spc="45" dirty="0">
                          <a:effectLst/>
                        </a:rPr>
                        <a:t> </a:t>
                      </a:r>
                      <a:r>
                        <a:rPr lang="es-ES" sz="600" spc="15" dirty="0">
                          <a:effectLst/>
                        </a:rPr>
                        <a:t>d</a:t>
                      </a:r>
                      <a:r>
                        <a:rPr lang="es-ES" sz="600" dirty="0">
                          <a:effectLst/>
                        </a:rPr>
                        <a:t>e</a:t>
                      </a:r>
                      <a:r>
                        <a:rPr lang="es-ES" sz="600" spc="-55" dirty="0">
                          <a:effectLst/>
                        </a:rPr>
                        <a:t> </a:t>
                      </a:r>
                      <a:r>
                        <a:rPr lang="es-ES" sz="600" spc="5" dirty="0">
                          <a:effectLst/>
                        </a:rPr>
                        <a:t>r</a:t>
                      </a:r>
                      <a:r>
                        <a:rPr lang="es-ES" sz="600" spc="10" dirty="0">
                          <a:effectLst/>
                        </a:rPr>
                        <a:t>e</a:t>
                      </a:r>
                      <a:r>
                        <a:rPr lang="es-ES" sz="600" spc="5" dirty="0">
                          <a:effectLst/>
                        </a:rPr>
                        <a:t>s</a:t>
                      </a:r>
                      <a:r>
                        <a:rPr lang="es-ES" sz="600" spc="10" dirty="0">
                          <a:effectLst/>
                        </a:rPr>
                        <a:t>pe</a:t>
                      </a:r>
                      <a:r>
                        <a:rPr lang="es-ES" sz="600" spc="5" dirty="0">
                          <a:effectLst/>
                        </a:rPr>
                        <a:t>t</a:t>
                      </a:r>
                      <a:r>
                        <a:rPr lang="es-ES" sz="600" dirty="0">
                          <a:effectLst/>
                        </a:rPr>
                        <a:t>o</a:t>
                      </a:r>
                      <a:r>
                        <a:rPr lang="es-ES" sz="600" spc="45" dirty="0">
                          <a:effectLst/>
                        </a:rPr>
                        <a:t> </a:t>
                      </a:r>
                      <a:r>
                        <a:rPr lang="es-ES" sz="600" dirty="0">
                          <a:effectLst/>
                        </a:rPr>
                        <a:t>a</a:t>
                      </a:r>
                      <a:r>
                        <a:rPr lang="es-ES" sz="600" spc="-85" dirty="0">
                          <a:effectLst/>
                        </a:rPr>
                        <a:t> </a:t>
                      </a:r>
                      <a:r>
                        <a:rPr lang="es-ES" sz="600" dirty="0">
                          <a:effectLst/>
                        </a:rPr>
                        <a:t>l</a:t>
                      </a:r>
                      <a:r>
                        <a:rPr lang="es-ES" sz="600" spc="10" dirty="0">
                          <a:effectLst/>
                        </a:rPr>
                        <a:t>o</a:t>
                      </a:r>
                      <a:r>
                        <a:rPr lang="es-ES" sz="600" dirty="0">
                          <a:effectLst/>
                        </a:rPr>
                        <a:t>s </a:t>
                      </a:r>
                      <a:r>
                        <a:rPr lang="es-ES" sz="600" spc="10" dirty="0">
                          <a:effectLst/>
                        </a:rPr>
                        <a:t>co</a:t>
                      </a:r>
                      <a:r>
                        <a:rPr lang="es-ES" sz="600" spc="5" dirty="0">
                          <a:effectLst/>
                        </a:rPr>
                        <a:t>ntr</a:t>
                      </a:r>
                      <a:r>
                        <a:rPr lang="es-ES" sz="600" dirty="0">
                          <a:effectLst/>
                        </a:rPr>
                        <a:t>i</a:t>
                      </a:r>
                      <a:r>
                        <a:rPr lang="es-ES" sz="600" spc="5" dirty="0">
                          <a:effectLst/>
                        </a:rPr>
                        <a:t>n</a:t>
                      </a:r>
                      <a:r>
                        <a:rPr lang="es-ES" sz="600" spc="10" dirty="0">
                          <a:effectLst/>
                        </a:rPr>
                        <a:t>ca</a:t>
                      </a:r>
                      <a:r>
                        <a:rPr lang="es-ES" sz="600" spc="5" dirty="0">
                          <a:effectLst/>
                        </a:rPr>
                        <a:t>nt</a:t>
                      </a:r>
                      <a:r>
                        <a:rPr lang="es-ES" sz="600" spc="10" dirty="0">
                          <a:effectLst/>
                        </a:rPr>
                        <a:t>e</a:t>
                      </a:r>
                      <a:r>
                        <a:rPr lang="es-ES" sz="600" spc="5" dirty="0">
                          <a:effectLst/>
                        </a:rPr>
                        <a:t>s</a:t>
                      </a:r>
                      <a:r>
                        <a:rPr lang="es-ES" sz="600" dirty="0">
                          <a:effectLst/>
                        </a:rPr>
                        <a:t>.</a:t>
                      </a:r>
                      <a:endParaRPr lang="es-ES" sz="700" dirty="0">
                        <a:effectLst/>
                      </a:endParaRPr>
                    </a:p>
                    <a:p>
                      <a:pPr marL="342900" lvl="0" indent="-342900">
                        <a:lnSpc>
                          <a:spcPct val="112000"/>
                        </a:lnSpc>
                        <a:spcAft>
                          <a:spcPts val="0"/>
                        </a:spcAft>
                        <a:buFont typeface="Cambria"/>
                        <a:buChar char="•"/>
                      </a:pPr>
                      <a:r>
                        <a:rPr lang="es-ES" sz="600" spc="15" dirty="0">
                          <a:effectLst/>
                        </a:rPr>
                        <a:t>Ha</a:t>
                      </a:r>
                      <a:r>
                        <a:rPr lang="es-ES" sz="600" dirty="0">
                          <a:effectLst/>
                        </a:rPr>
                        <a:t>y</a:t>
                      </a:r>
                      <a:r>
                        <a:rPr lang="es-ES" sz="600" spc="-130" dirty="0">
                          <a:effectLst/>
                        </a:rPr>
                        <a:t> </a:t>
                      </a:r>
                      <a:r>
                        <a:rPr lang="es-ES" sz="600" spc="10" dirty="0">
                          <a:effectLst/>
                        </a:rPr>
                        <a:t>eq</a:t>
                      </a:r>
                      <a:r>
                        <a:rPr lang="es-ES" sz="600" spc="5" dirty="0">
                          <a:effectLst/>
                        </a:rPr>
                        <a:t>u</a:t>
                      </a:r>
                      <a:r>
                        <a:rPr lang="es-ES" sz="600" dirty="0">
                          <a:effectLst/>
                        </a:rPr>
                        <a:t>ili</a:t>
                      </a:r>
                      <a:r>
                        <a:rPr lang="es-ES" sz="600" spc="10" dirty="0">
                          <a:effectLst/>
                        </a:rPr>
                        <a:t>b</a:t>
                      </a:r>
                      <a:r>
                        <a:rPr lang="es-ES" sz="600" spc="5" dirty="0">
                          <a:effectLst/>
                        </a:rPr>
                        <a:t>r</a:t>
                      </a:r>
                      <a:r>
                        <a:rPr lang="es-ES" sz="600" dirty="0">
                          <a:effectLst/>
                        </a:rPr>
                        <a:t>io</a:t>
                      </a:r>
                      <a:r>
                        <a:rPr lang="es-ES" sz="600" spc="45" dirty="0">
                          <a:effectLst/>
                        </a:rPr>
                        <a:t> </a:t>
                      </a:r>
                      <a:r>
                        <a:rPr lang="es-ES" sz="600" spc="10" dirty="0">
                          <a:effectLst/>
                        </a:rPr>
                        <a:t>e</a:t>
                      </a:r>
                      <a:r>
                        <a:rPr lang="es-ES" sz="600" spc="5" dirty="0">
                          <a:effectLst/>
                        </a:rPr>
                        <a:t>ntr</a:t>
                      </a:r>
                      <a:r>
                        <a:rPr lang="es-ES" sz="600" dirty="0">
                          <a:effectLst/>
                        </a:rPr>
                        <a:t>e</a:t>
                      </a:r>
                      <a:r>
                        <a:rPr lang="es-ES" sz="600" spc="45" dirty="0">
                          <a:effectLst/>
                        </a:rPr>
                        <a:t> </a:t>
                      </a:r>
                      <a:r>
                        <a:rPr lang="es-ES" sz="600" dirty="0">
                          <a:effectLst/>
                        </a:rPr>
                        <a:t>l</a:t>
                      </a:r>
                      <a:r>
                        <a:rPr lang="es-ES" sz="600" spc="10" dirty="0">
                          <a:effectLst/>
                        </a:rPr>
                        <a:t>o</a:t>
                      </a:r>
                      <a:r>
                        <a:rPr lang="es-ES" sz="600" dirty="0">
                          <a:effectLst/>
                        </a:rPr>
                        <a:t>s</a:t>
                      </a:r>
                      <a:r>
                        <a:rPr lang="es-ES" sz="600" spc="40" dirty="0">
                          <a:effectLst/>
                        </a:rPr>
                        <a:t> </a:t>
                      </a:r>
                      <a:r>
                        <a:rPr lang="es-ES" sz="600" spc="15" dirty="0">
                          <a:effectLst/>
                        </a:rPr>
                        <a:t>do</a:t>
                      </a:r>
                      <a:r>
                        <a:rPr lang="es-ES" sz="600" dirty="0">
                          <a:effectLst/>
                        </a:rPr>
                        <a:t>s</a:t>
                      </a:r>
                      <a:r>
                        <a:rPr lang="es-ES" sz="600" spc="-20" dirty="0">
                          <a:effectLst/>
                        </a:rPr>
                        <a:t> </a:t>
                      </a:r>
                      <a:r>
                        <a:rPr lang="es-ES" sz="600" spc="10" dirty="0">
                          <a:effectLst/>
                        </a:rPr>
                        <a:t>compo</a:t>
                      </a:r>
                      <a:r>
                        <a:rPr lang="es-ES" sz="600" spc="5" dirty="0">
                          <a:effectLst/>
                        </a:rPr>
                        <a:t>n</a:t>
                      </a:r>
                      <a:r>
                        <a:rPr lang="es-ES" sz="600" spc="10" dirty="0">
                          <a:effectLst/>
                        </a:rPr>
                        <a:t>e</a:t>
                      </a:r>
                      <a:r>
                        <a:rPr lang="es-ES" sz="600" spc="5" dirty="0">
                          <a:effectLst/>
                        </a:rPr>
                        <a:t>nt</a:t>
                      </a:r>
                      <a:r>
                        <a:rPr lang="es-ES" sz="600" spc="10" dirty="0">
                          <a:effectLst/>
                        </a:rPr>
                        <a:t>es d</a:t>
                      </a:r>
                      <a:r>
                        <a:rPr lang="es-ES" sz="600" spc="5" dirty="0">
                          <a:effectLst/>
                        </a:rPr>
                        <a:t>e</a:t>
                      </a:r>
                      <a:r>
                        <a:rPr lang="es-ES" sz="600" dirty="0">
                          <a:effectLst/>
                        </a:rPr>
                        <a:t>l</a:t>
                      </a:r>
                      <a:r>
                        <a:rPr lang="es-ES" sz="600" spc="40" dirty="0">
                          <a:effectLst/>
                        </a:rPr>
                        <a:t> </a:t>
                      </a:r>
                      <a:r>
                        <a:rPr lang="es-ES" sz="600" spc="5" dirty="0">
                          <a:effectLst/>
                        </a:rPr>
                        <a:t>e</a:t>
                      </a:r>
                      <a:r>
                        <a:rPr lang="es-ES" sz="600" spc="10" dirty="0">
                          <a:effectLst/>
                        </a:rPr>
                        <a:t>q</a:t>
                      </a:r>
                      <a:r>
                        <a:rPr lang="es-ES" sz="600" spc="5" dirty="0">
                          <a:effectLst/>
                        </a:rPr>
                        <a:t>u</a:t>
                      </a:r>
                      <a:r>
                        <a:rPr lang="es-ES" sz="600" dirty="0">
                          <a:effectLst/>
                        </a:rPr>
                        <a:t>i</a:t>
                      </a:r>
                      <a:r>
                        <a:rPr lang="es-ES" sz="600" spc="10" dirty="0">
                          <a:effectLst/>
                        </a:rPr>
                        <a:t>p</a:t>
                      </a:r>
                      <a:r>
                        <a:rPr lang="es-ES" sz="600" spc="5" dirty="0">
                          <a:effectLst/>
                        </a:rPr>
                        <a:t>o</a:t>
                      </a:r>
                      <a:r>
                        <a:rPr lang="es-ES" sz="600" dirty="0">
                          <a:effectLst/>
                        </a:rPr>
                        <a:t>.</a:t>
                      </a:r>
                      <a:endParaRPr lang="es-ES" sz="700" dirty="0">
                        <a:effectLst/>
                        <a:latin typeface="Times New Roman"/>
                        <a:ea typeface="Times New Roman"/>
                        <a:cs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extLst>
                  <a:ext uri="{0D108BD9-81ED-4DB2-BD59-A6C34878D82A}">
                    <a16:rowId xmlns="" xmlns:a16="http://schemas.microsoft.com/office/drawing/2014/main" val="10005"/>
                  </a:ext>
                </a:extLst>
              </a:tr>
              <a:tr h="425844">
                <a:tc>
                  <a:txBody>
                    <a:bodyPr/>
                    <a:lstStyle/>
                    <a:p>
                      <a:pPr algn="ctr">
                        <a:lnSpc>
                          <a:spcPct val="112000"/>
                        </a:lnSpc>
                        <a:spcAft>
                          <a:spcPts val="0"/>
                        </a:spcAft>
                      </a:pPr>
                      <a:r>
                        <a:rPr lang="es-ES" sz="800" u="sng" spc="10">
                          <a:effectLst/>
                        </a:rPr>
                        <a:t>CA</a:t>
                      </a:r>
                      <a:r>
                        <a:rPr lang="es-ES" sz="800" u="sng" spc="5">
                          <a:effectLst/>
                        </a:rPr>
                        <a:t>P</a:t>
                      </a:r>
                      <a:r>
                        <a:rPr lang="es-ES" sz="800" u="sng" spc="10">
                          <a:effectLst/>
                        </a:rPr>
                        <a:t>AC</a:t>
                      </a:r>
                      <a:r>
                        <a:rPr lang="es-ES" sz="800" u="sng" spc="5">
                          <a:effectLst/>
                        </a:rPr>
                        <a:t>I</a:t>
                      </a:r>
                      <a:r>
                        <a:rPr lang="es-ES" sz="800" u="sng" spc="10">
                          <a:effectLst/>
                        </a:rPr>
                        <a:t>DA</a:t>
                      </a:r>
                      <a:r>
                        <a:rPr lang="es-ES" sz="800" u="sng">
                          <a:effectLst/>
                        </a:rPr>
                        <a:t>D</a:t>
                      </a:r>
                      <a:r>
                        <a:rPr lang="es-ES" sz="800" u="sng" spc="50">
                          <a:effectLst/>
                        </a:rPr>
                        <a:t> </a:t>
                      </a:r>
                      <a:r>
                        <a:rPr lang="es-ES" sz="800" u="sng" spc="10">
                          <a:effectLst/>
                        </a:rPr>
                        <a:t>D</a:t>
                      </a:r>
                      <a:r>
                        <a:rPr lang="es-ES" sz="800" u="sng">
                          <a:effectLst/>
                        </a:rPr>
                        <a:t>E </a:t>
                      </a:r>
                      <a:r>
                        <a:rPr lang="es-ES" sz="800" u="sng" spc="5">
                          <a:effectLst/>
                        </a:rPr>
                        <a:t>PERS</a:t>
                      </a:r>
                      <a:r>
                        <a:rPr lang="es-ES" sz="800" u="sng" spc="10">
                          <a:effectLst/>
                        </a:rPr>
                        <a:t>UA</a:t>
                      </a:r>
                      <a:r>
                        <a:rPr lang="es-ES" sz="800" u="sng" spc="5">
                          <a:effectLst/>
                        </a:rPr>
                        <a:t>SI</a:t>
                      </a:r>
                      <a:r>
                        <a:rPr lang="es-ES" sz="800" u="sng" spc="10">
                          <a:effectLst/>
                        </a:rPr>
                        <a:t>Ó</a:t>
                      </a:r>
                      <a:r>
                        <a:rPr lang="es-ES" sz="800" u="sng">
                          <a:effectLst/>
                        </a:rPr>
                        <a:t>N</a:t>
                      </a:r>
                      <a:endParaRPr lang="es-ES" sz="700">
                        <a:effectLst/>
                      </a:endParaRPr>
                    </a:p>
                    <a:p>
                      <a:pPr algn="ctr">
                        <a:lnSpc>
                          <a:spcPct val="112000"/>
                        </a:lnSpc>
                        <a:spcAft>
                          <a:spcPts val="0"/>
                        </a:spcAft>
                      </a:pPr>
                      <a:r>
                        <a:rPr lang="es-ES" sz="300">
                          <a:effectLst/>
                        </a:rPr>
                        <a:t> </a:t>
                      </a:r>
                      <a:endParaRPr lang="es-ES" sz="700">
                        <a:effectLst/>
                      </a:endParaRPr>
                    </a:p>
                    <a:p>
                      <a:pPr marL="60325" algn="ctr">
                        <a:spcBef>
                          <a:spcPts val="5"/>
                        </a:spcBef>
                        <a:spcAft>
                          <a:spcPts val="0"/>
                        </a:spcAft>
                      </a:pPr>
                      <a:r>
                        <a:rPr lang="es-ES" sz="700" spc="5">
                          <a:effectLst/>
                        </a:rPr>
                        <a:t>(</a:t>
                      </a:r>
                      <a:r>
                        <a:rPr lang="es-ES" sz="700" spc="15">
                          <a:effectLst/>
                        </a:rPr>
                        <a:t>d</a:t>
                      </a:r>
                      <a:r>
                        <a:rPr lang="es-ES" sz="700">
                          <a:effectLst/>
                        </a:rPr>
                        <a:t>e</a:t>
                      </a:r>
                      <a:r>
                        <a:rPr lang="es-ES" sz="700" spc="-20">
                          <a:effectLst/>
                        </a:rPr>
                        <a:t> </a:t>
                      </a:r>
                      <a:r>
                        <a:rPr lang="es-ES" sz="700">
                          <a:effectLst/>
                        </a:rPr>
                        <a:t>0</a:t>
                      </a:r>
                      <a:r>
                        <a:rPr lang="es-ES" sz="700" spc="115">
                          <a:effectLst/>
                        </a:rPr>
                        <a:t> </a:t>
                      </a:r>
                      <a:r>
                        <a:rPr lang="es-ES" sz="700">
                          <a:effectLst/>
                        </a:rPr>
                        <a:t>a</a:t>
                      </a:r>
                      <a:r>
                        <a:rPr lang="es-ES" sz="700" spc="-30">
                          <a:effectLst/>
                        </a:rPr>
                        <a:t> </a:t>
                      </a:r>
                      <a:r>
                        <a:rPr lang="es-ES" sz="700">
                          <a:effectLst/>
                        </a:rPr>
                        <a:t>2</a:t>
                      </a:r>
                      <a:r>
                        <a:rPr lang="es-ES" sz="700" spc="115">
                          <a:effectLst/>
                        </a:rPr>
                        <a:t> </a:t>
                      </a:r>
                      <a:r>
                        <a:rPr lang="es-ES" sz="700" spc="10">
                          <a:effectLst/>
                        </a:rPr>
                        <a:t>p</a:t>
                      </a:r>
                      <a:r>
                        <a:rPr lang="es-ES" sz="700" spc="5">
                          <a:effectLst/>
                        </a:rPr>
                        <a:t>unt</a:t>
                      </a:r>
                      <a:r>
                        <a:rPr lang="es-ES" sz="700" spc="10">
                          <a:effectLst/>
                        </a:rPr>
                        <a:t>o</a:t>
                      </a:r>
                      <a:r>
                        <a:rPr lang="es-ES" sz="700" spc="5">
                          <a:effectLst/>
                        </a:rPr>
                        <a:t>s</a:t>
                      </a:r>
                      <a:r>
                        <a:rPr lang="es-ES" sz="700">
                          <a:effectLst/>
                        </a:rPr>
                        <a:t>)</a:t>
                      </a:r>
                      <a:endParaRPr lang="es-ES" sz="700">
                        <a:effectLst/>
                        <a:latin typeface="Times New Roman"/>
                        <a:ea typeface="Times New Roman"/>
                      </a:endParaRPr>
                    </a:p>
                  </a:txBody>
                  <a:tcPr marL="0" marR="0" marT="0" marB="0" anchor="ctr"/>
                </a:tc>
                <a:tc>
                  <a:txBody>
                    <a:bodyPr/>
                    <a:lstStyle/>
                    <a:p>
                      <a:pPr>
                        <a:lnSpc>
                          <a:spcPts val="700"/>
                        </a:lnSpc>
                        <a:spcAft>
                          <a:spcPts val="0"/>
                        </a:spcAft>
                      </a:pPr>
                      <a:r>
                        <a:rPr lang="es-ES" sz="500" dirty="0">
                          <a:effectLst/>
                        </a:rPr>
                        <a:t> </a:t>
                      </a:r>
                      <a:endParaRPr lang="es-ES" sz="700" dirty="0">
                        <a:effectLst/>
                      </a:endParaRPr>
                    </a:p>
                    <a:p>
                      <a:pPr>
                        <a:lnSpc>
                          <a:spcPts val="1000"/>
                        </a:lnSpc>
                        <a:spcAft>
                          <a:spcPts val="0"/>
                        </a:spcAft>
                      </a:pPr>
                      <a:r>
                        <a:rPr lang="es-ES" sz="700" dirty="0">
                          <a:effectLst/>
                        </a:rPr>
                        <a:t> </a:t>
                      </a:r>
                    </a:p>
                    <a:p>
                      <a:pPr marL="342900" lvl="0" indent="-342900">
                        <a:spcAft>
                          <a:spcPts val="0"/>
                        </a:spcAft>
                        <a:buFont typeface="Cambria"/>
                        <a:buChar char="•"/>
                      </a:pPr>
                      <a:r>
                        <a:rPr lang="es-ES" sz="600" spc="10" dirty="0">
                          <a:effectLst/>
                        </a:rPr>
                        <a:t>Apo</a:t>
                      </a:r>
                      <a:r>
                        <a:rPr lang="es-ES" sz="600" spc="5" dirty="0">
                          <a:effectLst/>
                        </a:rPr>
                        <a:t>rt</a:t>
                      </a:r>
                      <a:r>
                        <a:rPr lang="es-ES" sz="600" dirty="0">
                          <a:effectLst/>
                        </a:rPr>
                        <a:t>a</a:t>
                      </a:r>
                      <a:r>
                        <a:rPr lang="es-ES" sz="600" spc="45" dirty="0">
                          <a:effectLst/>
                        </a:rPr>
                        <a:t> </a:t>
                      </a:r>
                      <a:r>
                        <a:rPr lang="es-ES" sz="600" spc="10" dirty="0">
                          <a:effectLst/>
                        </a:rPr>
                        <a:t>o</a:t>
                      </a:r>
                      <a:r>
                        <a:rPr lang="es-ES" sz="600" spc="5" dirty="0">
                          <a:effectLst/>
                        </a:rPr>
                        <a:t>r</a:t>
                      </a:r>
                      <a:r>
                        <a:rPr lang="es-ES" sz="600" dirty="0">
                          <a:effectLst/>
                        </a:rPr>
                        <a:t>i</a:t>
                      </a:r>
                      <a:r>
                        <a:rPr lang="es-ES" sz="600" spc="10" dirty="0">
                          <a:effectLst/>
                        </a:rPr>
                        <a:t>g</a:t>
                      </a:r>
                      <a:r>
                        <a:rPr lang="es-ES" sz="600" dirty="0">
                          <a:effectLst/>
                        </a:rPr>
                        <a:t>i</a:t>
                      </a:r>
                      <a:r>
                        <a:rPr lang="es-ES" sz="600" spc="5" dirty="0">
                          <a:effectLst/>
                        </a:rPr>
                        <a:t>n</a:t>
                      </a:r>
                      <a:r>
                        <a:rPr lang="es-ES" sz="600" spc="10" dirty="0">
                          <a:effectLst/>
                        </a:rPr>
                        <a:t>a</a:t>
                      </a:r>
                      <a:r>
                        <a:rPr lang="es-ES" sz="600" dirty="0">
                          <a:effectLst/>
                        </a:rPr>
                        <a:t>li</a:t>
                      </a:r>
                      <a:r>
                        <a:rPr lang="es-ES" sz="600" spc="10" dirty="0">
                          <a:effectLst/>
                        </a:rPr>
                        <a:t>da</a:t>
                      </a:r>
                      <a:r>
                        <a:rPr lang="es-ES" sz="600" dirty="0">
                          <a:effectLst/>
                        </a:rPr>
                        <a:t>d</a:t>
                      </a:r>
                      <a:r>
                        <a:rPr lang="es-ES" sz="600" spc="45" dirty="0">
                          <a:effectLst/>
                        </a:rPr>
                        <a:t> </a:t>
                      </a:r>
                      <a:r>
                        <a:rPr lang="es-ES" sz="600" spc="15" dirty="0">
                          <a:effectLst/>
                        </a:rPr>
                        <a:t>a</a:t>
                      </a:r>
                      <a:r>
                        <a:rPr lang="es-ES" sz="600" dirty="0">
                          <a:effectLst/>
                        </a:rPr>
                        <a:t>l</a:t>
                      </a:r>
                      <a:r>
                        <a:rPr lang="es-ES" sz="600" spc="-15" dirty="0">
                          <a:effectLst/>
                        </a:rPr>
                        <a:t> </a:t>
                      </a:r>
                      <a:r>
                        <a:rPr lang="es-ES" sz="600" spc="10" dirty="0">
                          <a:effectLst/>
                        </a:rPr>
                        <a:t>deba</a:t>
                      </a:r>
                      <a:r>
                        <a:rPr lang="es-ES" sz="600" spc="5" dirty="0">
                          <a:effectLst/>
                        </a:rPr>
                        <a:t>t</a:t>
                      </a:r>
                      <a:r>
                        <a:rPr lang="es-ES" sz="600" spc="10" dirty="0">
                          <a:effectLst/>
                        </a:rPr>
                        <a:t>e</a:t>
                      </a:r>
                      <a:r>
                        <a:rPr lang="es-ES" sz="600" dirty="0">
                          <a:effectLst/>
                        </a:rPr>
                        <a:t>.</a:t>
                      </a:r>
                      <a:endParaRPr lang="es-ES" sz="700" dirty="0">
                        <a:effectLst/>
                      </a:endParaRPr>
                    </a:p>
                    <a:p>
                      <a:pPr marL="342900" lvl="0" indent="-342900">
                        <a:lnSpc>
                          <a:spcPct val="112000"/>
                        </a:lnSpc>
                        <a:spcAft>
                          <a:spcPts val="0"/>
                        </a:spcAft>
                        <a:buFont typeface="Cambria"/>
                        <a:buChar char="•"/>
                      </a:pPr>
                      <a:r>
                        <a:rPr lang="es-ES" sz="600" spc="5" dirty="0">
                          <a:effectLst/>
                        </a:rPr>
                        <a:t>P</a:t>
                      </a:r>
                      <a:r>
                        <a:rPr lang="es-ES" sz="600" dirty="0">
                          <a:effectLst/>
                        </a:rPr>
                        <a:t>l</a:t>
                      </a:r>
                      <a:r>
                        <a:rPr lang="es-ES" sz="600" spc="10" dirty="0">
                          <a:effectLst/>
                        </a:rPr>
                        <a:t>a</a:t>
                      </a:r>
                      <a:r>
                        <a:rPr lang="es-ES" sz="600" spc="5" dirty="0">
                          <a:effectLst/>
                        </a:rPr>
                        <a:t>nt</a:t>
                      </a:r>
                      <a:r>
                        <a:rPr lang="es-ES" sz="600" spc="10" dirty="0">
                          <a:effectLst/>
                        </a:rPr>
                        <a:t>e</a:t>
                      </a:r>
                      <a:r>
                        <a:rPr lang="es-ES" sz="600" dirty="0">
                          <a:effectLst/>
                        </a:rPr>
                        <a:t>a</a:t>
                      </a:r>
                      <a:r>
                        <a:rPr lang="es-ES" sz="600" spc="45" dirty="0">
                          <a:effectLst/>
                        </a:rPr>
                        <a:t> </a:t>
                      </a:r>
                      <a:r>
                        <a:rPr lang="es-ES" sz="600" spc="10" dirty="0">
                          <a:effectLst/>
                        </a:rPr>
                        <a:t>a</a:t>
                      </a:r>
                      <a:r>
                        <a:rPr lang="es-ES" sz="600" dirty="0">
                          <a:effectLst/>
                        </a:rPr>
                        <a:t>l</a:t>
                      </a:r>
                      <a:r>
                        <a:rPr lang="es-ES" sz="600" spc="10" dirty="0">
                          <a:effectLst/>
                        </a:rPr>
                        <a:t>g</a:t>
                      </a:r>
                      <a:r>
                        <a:rPr lang="es-ES" sz="600" spc="5" dirty="0">
                          <a:effectLst/>
                        </a:rPr>
                        <a:t>un</a:t>
                      </a:r>
                      <a:r>
                        <a:rPr lang="es-ES" sz="600" dirty="0">
                          <a:effectLst/>
                        </a:rPr>
                        <a:t>a</a:t>
                      </a:r>
                      <a:r>
                        <a:rPr lang="es-ES" sz="600" spc="45" dirty="0">
                          <a:effectLst/>
                        </a:rPr>
                        <a:t> </a:t>
                      </a:r>
                      <a:r>
                        <a:rPr lang="es-ES" sz="600" spc="10" dirty="0">
                          <a:effectLst/>
                        </a:rPr>
                        <a:t>pe</a:t>
                      </a:r>
                      <a:r>
                        <a:rPr lang="es-ES" sz="600" spc="5" dirty="0">
                          <a:effectLst/>
                        </a:rPr>
                        <a:t>rs</a:t>
                      </a:r>
                      <a:r>
                        <a:rPr lang="es-ES" sz="600" spc="10" dirty="0">
                          <a:effectLst/>
                        </a:rPr>
                        <a:t>pec</a:t>
                      </a:r>
                      <a:r>
                        <a:rPr lang="es-ES" sz="600" spc="5" dirty="0">
                          <a:effectLst/>
                        </a:rPr>
                        <a:t>t</a:t>
                      </a:r>
                      <a:r>
                        <a:rPr lang="es-ES" sz="600" dirty="0">
                          <a:effectLst/>
                        </a:rPr>
                        <a:t>i</a:t>
                      </a:r>
                      <a:r>
                        <a:rPr lang="es-ES" sz="600" spc="5" dirty="0">
                          <a:effectLst/>
                        </a:rPr>
                        <a:t>v</a:t>
                      </a:r>
                      <a:r>
                        <a:rPr lang="es-ES" sz="600" dirty="0">
                          <a:effectLst/>
                        </a:rPr>
                        <a:t>a</a:t>
                      </a:r>
                      <a:r>
                        <a:rPr lang="es-ES" sz="600" spc="45" dirty="0">
                          <a:effectLst/>
                        </a:rPr>
                        <a:t> </a:t>
                      </a:r>
                      <a:r>
                        <a:rPr lang="es-ES" sz="600" spc="5" dirty="0">
                          <a:effectLst/>
                        </a:rPr>
                        <a:t>n</a:t>
                      </a:r>
                      <a:r>
                        <a:rPr lang="es-ES" sz="600" spc="10" dirty="0">
                          <a:effectLst/>
                        </a:rPr>
                        <a:t>o</a:t>
                      </a:r>
                      <a:r>
                        <a:rPr lang="es-ES" sz="600" spc="5" dirty="0">
                          <a:effectLst/>
                        </a:rPr>
                        <a:t>v</a:t>
                      </a:r>
                      <a:r>
                        <a:rPr lang="es-ES" sz="600" spc="10" dirty="0">
                          <a:effectLst/>
                        </a:rPr>
                        <a:t>edo</a:t>
                      </a:r>
                      <a:r>
                        <a:rPr lang="es-ES" sz="600" spc="5" dirty="0">
                          <a:effectLst/>
                        </a:rPr>
                        <a:t>s</a:t>
                      </a:r>
                      <a:r>
                        <a:rPr lang="es-ES" sz="600" dirty="0">
                          <a:effectLst/>
                        </a:rPr>
                        <a:t>a </a:t>
                      </a:r>
                      <a:r>
                        <a:rPr lang="es-ES" sz="600" spc="10" dirty="0">
                          <a:effectLst/>
                        </a:rPr>
                        <a:t>d</a:t>
                      </a:r>
                      <a:r>
                        <a:rPr lang="es-ES" sz="600" spc="5" dirty="0">
                          <a:effectLst/>
                        </a:rPr>
                        <a:t>e</a:t>
                      </a:r>
                      <a:r>
                        <a:rPr lang="es-ES" sz="600" dirty="0">
                          <a:effectLst/>
                        </a:rPr>
                        <a:t>l</a:t>
                      </a:r>
                      <a:r>
                        <a:rPr lang="es-ES" sz="600" spc="40" dirty="0">
                          <a:effectLst/>
                        </a:rPr>
                        <a:t> </a:t>
                      </a:r>
                      <a:r>
                        <a:rPr lang="es-ES" sz="600" spc="5" dirty="0">
                          <a:effectLst/>
                        </a:rPr>
                        <a:t>te</a:t>
                      </a:r>
                      <a:r>
                        <a:rPr lang="es-ES" sz="600" spc="15" dirty="0">
                          <a:effectLst/>
                        </a:rPr>
                        <a:t>m</a:t>
                      </a:r>
                      <a:r>
                        <a:rPr lang="es-ES" sz="600" dirty="0">
                          <a:effectLst/>
                        </a:rPr>
                        <a:t>a</a:t>
                      </a:r>
                      <a:r>
                        <a:rPr lang="es-ES" sz="600" spc="-25" dirty="0">
                          <a:effectLst/>
                        </a:rPr>
                        <a:t> </a:t>
                      </a:r>
                      <a:r>
                        <a:rPr lang="es-ES" sz="600" spc="5" dirty="0">
                          <a:effectLst/>
                        </a:rPr>
                        <a:t>tr</a:t>
                      </a:r>
                      <a:r>
                        <a:rPr lang="es-ES" sz="600" spc="10" dirty="0">
                          <a:effectLst/>
                        </a:rPr>
                        <a:t>a</a:t>
                      </a:r>
                      <a:r>
                        <a:rPr lang="es-ES" sz="600" spc="5" dirty="0">
                          <a:effectLst/>
                        </a:rPr>
                        <a:t>t</a:t>
                      </a:r>
                      <a:r>
                        <a:rPr lang="es-ES" sz="600" spc="10" dirty="0">
                          <a:effectLst/>
                        </a:rPr>
                        <a:t>ad</a:t>
                      </a:r>
                      <a:r>
                        <a:rPr lang="es-ES" sz="600" spc="5" dirty="0">
                          <a:effectLst/>
                        </a:rPr>
                        <a:t>o</a:t>
                      </a:r>
                      <a:r>
                        <a:rPr lang="es-ES" sz="600" dirty="0">
                          <a:effectLst/>
                        </a:rPr>
                        <a:t>.</a:t>
                      </a:r>
                      <a:endParaRPr lang="es-ES" sz="700" dirty="0">
                        <a:effectLst/>
                      </a:endParaRPr>
                    </a:p>
                    <a:p>
                      <a:pPr marL="342900" lvl="0" indent="-342900">
                        <a:spcAft>
                          <a:spcPts val="0"/>
                        </a:spcAft>
                        <a:buFont typeface="Cambria"/>
                        <a:buChar char="•"/>
                      </a:pPr>
                      <a:r>
                        <a:rPr lang="es-ES" sz="600" spc="5" dirty="0">
                          <a:effectLst/>
                        </a:rPr>
                        <a:t>T</a:t>
                      </a:r>
                      <a:r>
                        <a:rPr lang="es-ES" sz="600" dirty="0">
                          <a:effectLst/>
                        </a:rPr>
                        <a:t>i</a:t>
                      </a:r>
                      <a:r>
                        <a:rPr lang="es-ES" sz="600" spc="10" dirty="0">
                          <a:effectLst/>
                        </a:rPr>
                        <a:t>e</a:t>
                      </a:r>
                      <a:r>
                        <a:rPr lang="es-ES" sz="600" spc="5" dirty="0">
                          <a:effectLst/>
                        </a:rPr>
                        <a:t>n</a:t>
                      </a:r>
                      <a:r>
                        <a:rPr lang="es-ES" sz="600" dirty="0">
                          <a:effectLst/>
                        </a:rPr>
                        <a:t>e</a:t>
                      </a:r>
                      <a:r>
                        <a:rPr lang="es-ES" sz="600" spc="45" dirty="0">
                          <a:effectLst/>
                        </a:rPr>
                        <a:t> </a:t>
                      </a:r>
                      <a:r>
                        <a:rPr lang="es-ES" sz="600" spc="10" dirty="0">
                          <a:effectLst/>
                        </a:rPr>
                        <a:t>capac</a:t>
                      </a:r>
                      <a:r>
                        <a:rPr lang="es-ES" sz="600" dirty="0">
                          <a:effectLst/>
                        </a:rPr>
                        <a:t>i</a:t>
                      </a:r>
                      <a:r>
                        <a:rPr lang="es-ES" sz="600" spc="10" dirty="0">
                          <a:effectLst/>
                        </a:rPr>
                        <a:t>da</a:t>
                      </a:r>
                      <a:r>
                        <a:rPr lang="es-ES" sz="600" dirty="0">
                          <a:effectLst/>
                        </a:rPr>
                        <a:t>d</a:t>
                      </a:r>
                      <a:r>
                        <a:rPr lang="es-ES" sz="600" spc="45" dirty="0">
                          <a:effectLst/>
                        </a:rPr>
                        <a:t> </a:t>
                      </a:r>
                      <a:r>
                        <a:rPr lang="es-ES" sz="600" spc="15" dirty="0">
                          <a:effectLst/>
                        </a:rPr>
                        <a:t>d</a:t>
                      </a:r>
                      <a:r>
                        <a:rPr lang="es-ES" sz="600" dirty="0">
                          <a:effectLst/>
                        </a:rPr>
                        <a:t>e</a:t>
                      </a:r>
                      <a:r>
                        <a:rPr lang="es-ES" sz="600" spc="-55" dirty="0">
                          <a:effectLst/>
                        </a:rPr>
                        <a:t> </a:t>
                      </a:r>
                      <a:r>
                        <a:rPr lang="es-ES" sz="600" spc="10" dirty="0">
                          <a:effectLst/>
                        </a:rPr>
                        <a:t>co</a:t>
                      </a:r>
                      <a:r>
                        <a:rPr lang="es-ES" sz="600" spc="5" dirty="0">
                          <a:effectLst/>
                        </a:rPr>
                        <a:t>nv</a:t>
                      </a:r>
                      <a:r>
                        <a:rPr lang="es-ES" sz="600" spc="10" dirty="0">
                          <a:effectLst/>
                        </a:rPr>
                        <a:t>e</a:t>
                      </a:r>
                      <a:r>
                        <a:rPr lang="es-ES" sz="600" spc="5" dirty="0">
                          <a:effectLst/>
                        </a:rPr>
                        <a:t>n</a:t>
                      </a:r>
                      <a:r>
                        <a:rPr lang="es-ES" sz="600" spc="10" dirty="0">
                          <a:effectLst/>
                        </a:rPr>
                        <a:t>ce</a:t>
                      </a:r>
                      <a:r>
                        <a:rPr lang="es-ES" sz="600" spc="5" dirty="0">
                          <a:effectLst/>
                        </a:rPr>
                        <a:t>r</a:t>
                      </a:r>
                      <a:r>
                        <a:rPr lang="es-ES" sz="600" dirty="0">
                          <a:effectLst/>
                        </a:rPr>
                        <a:t>.</a:t>
                      </a:r>
                      <a:endParaRPr lang="es-ES" sz="700" dirty="0">
                        <a:effectLst/>
                      </a:endParaRPr>
                    </a:p>
                    <a:p>
                      <a:pPr marL="342900" lvl="0" indent="-342900">
                        <a:spcAft>
                          <a:spcPts val="0"/>
                        </a:spcAft>
                        <a:buFont typeface="Cambria"/>
                        <a:buChar char="•"/>
                      </a:pPr>
                      <a:r>
                        <a:rPr lang="es-ES" sz="600" spc="10" dirty="0">
                          <a:effectLst/>
                        </a:rPr>
                        <a:t>Capac</a:t>
                      </a:r>
                      <a:r>
                        <a:rPr lang="es-ES" sz="600" dirty="0">
                          <a:effectLst/>
                        </a:rPr>
                        <a:t>i</a:t>
                      </a:r>
                      <a:r>
                        <a:rPr lang="es-ES" sz="600" spc="10" dirty="0">
                          <a:effectLst/>
                        </a:rPr>
                        <a:t>da</a:t>
                      </a:r>
                      <a:r>
                        <a:rPr lang="es-ES" sz="600" dirty="0">
                          <a:effectLst/>
                        </a:rPr>
                        <a:t>d</a:t>
                      </a:r>
                      <a:r>
                        <a:rPr lang="es-ES" sz="600" spc="45" dirty="0">
                          <a:effectLst/>
                        </a:rPr>
                        <a:t> </a:t>
                      </a:r>
                      <a:r>
                        <a:rPr lang="es-ES" sz="600" spc="15" dirty="0">
                          <a:effectLst/>
                        </a:rPr>
                        <a:t>d</a:t>
                      </a:r>
                      <a:r>
                        <a:rPr lang="es-ES" sz="600" dirty="0">
                          <a:effectLst/>
                        </a:rPr>
                        <a:t>e</a:t>
                      </a:r>
                      <a:r>
                        <a:rPr lang="es-ES" sz="600" spc="-55" dirty="0">
                          <a:effectLst/>
                        </a:rPr>
                        <a:t> </a:t>
                      </a:r>
                      <a:r>
                        <a:rPr lang="es-ES" sz="600" dirty="0">
                          <a:effectLst/>
                        </a:rPr>
                        <a:t>i</a:t>
                      </a:r>
                      <a:r>
                        <a:rPr lang="es-ES" sz="600" spc="10" dirty="0">
                          <a:effectLst/>
                        </a:rPr>
                        <a:t>mp</a:t>
                      </a:r>
                      <a:r>
                        <a:rPr lang="es-ES" sz="600" spc="5" dirty="0">
                          <a:effectLst/>
                        </a:rPr>
                        <a:t>r</a:t>
                      </a:r>
                      <a:r>
                        <a:rPr lang="es-ES" sz="600" spc="10" dirty="0">
                          <a:effectLst/>
                        </a:rPr>
                        <a:t>o</a:t>
                      </a:r>
                      <a:r>
                        <a:rPr lang="es-ES" sz="600" spc="5" dirty="0">
                          <a:effectLst/>
                        </a:rPr>
                        <a:t>v</a:t>
                      </a:r>
                      <a:r>
                        <a:rPr lang="es-ES" sz="600" dirty="0">
                          <a:effectLst/>
                        </a:rPr>
                        <a:t>i</a:t>
                      </a:r>
                      <a:r>
                        <a:rPr lang="es-ES" sz="600" spc="5" dirty="0">
                          <a:effectLst/>
                        </a:rPr>
                        <a:t>s</a:t>
                      </a:r>
                      <a:r>
                        <a:rPr lang="es-ES" sz="600" spc="10" dirty="0">
                          <a:effectLst/>
                        </a:rPr>
                        <a:t>ac</a:t>
                      </a:r>
                      <a:r>
                        <a:rPr lang="es-ES" sz="600" dirty="0">
                          <a:effectLst/>
                        </a:rPr>
                        <a:t>i</a:t>
                      </a:r>
                      <a:r>
                        <a:rPr lang="es-ES" sz="600" spc="10" dirty="0">
                          <a:effectLst/>
                        </a:rPr>
                        <a:t>ó</a:t>
                      </a:r>
                      <a:r>
                        <a:rPr lang="es-ES" sz="600" dirty="0">
                          <a:effectLst/>
                        </a:rPr>
                        <a:t>n</a:t>
                      </a:r>
                      <a:r>
                        <a:rPr lang="es-ES" sz="600" spc="45" dirty="0">
                          <a:effectLst/>
                        </a:rPr>
                        <a:t> </a:t>
                      </a:r>
                      <a:r>
                        <a:rPr lang="es-ES" sz="600" spc="5" dirty="0">
                          <a:effectLst/>
                        </a:rPr>
                        <a:t>(</a:t>
                      </a:r>
                      <a:r>
                        <a:rPr lang="es-ES" sz="600" dirty="0">
                          <a:effectLst/>
                        </a:rPr>
                        <a:t>i</a:t>
                      </a:r>
                      <a:r>
                        <a:rPr lang="es-ES" sz="600" spc="5" dirty="0">
                          <a:effectLst/>
                        </a:rPr>
                        <a:t>n</a:t>
                      </a:r>
                      <a:r>
                        <a:rPr lang="es-ES" sz="600" spc="10" dirty="0">
                          <a:effectLst/>
                        </a:rPr>
                        <a:t>c</a:t>
                      </a:r>
                      <a:r>
                        <a:rPr lang="es-ES" sz="600" dirty="0">
                          <a:effectLst/>
                        </a:rPr>
                        <a:t>l</a:t>
                      </a:r>
                      <a:r>
                        <a:rPr lang="es-ES" sz="600" spc="5" dirty="0">
                          <a:effectLst/>
                        </a:rPr>
                        <a:t>u</a:t>
                      </a:r>
                      <a:r>
                        <a:rPr lang="es-ES" sz="600" dirty="0">
                          <a:effectLst/>
                        </a:rPr>
                        <a:t>i</a:t>
                      </a:r>
                      <a:r>
                        <a:rPr lang="es-ES" sz="600" spc="10" dirty="0">
                          <a:effectLst/>
                        </a:rPr>
                        <a:t>d</a:t>
                      </a:r>
                      <a:r>
                        <a:rPr lang="es-ES" sz="600" dirty="0">
                          <a:effectLst/>
                        </a:rPr>
                        <a:t>a</a:t>
                      </a:r>
                      <a:r>
                        <a:rPr lang="es-ES" sz="600" spc="45" dirty="0">
                          <a:effectLst/>
                        </a:rPr>
                        <a:t> </a:t>
                      </a:r>
                      <a:r>
                        <a:rPr lang="es-ES" sz="600" dirty="0">
                          <a:effectLst/>
                        </a:rPr>
                        <a:t>la </a:t>
                      </a:r>
                      <a:r>
                        <a:rPr lang="es-ES" sz="600" spc="5" dirty="0">
                          <a:effectLst/>
                        </a:rPr>
                        <a:t>r</a:t>
                      </a:r>
                      <a:r>
                        <a:rPr lang="es-ES" sz="600" spc="10" dirty="0">
                          <a:effectLst/>
                        </a:rPr>
                        <a:t>e</a:t>
                      </a:r>
                      <a:r>
                        <a:rPr lang="es-ES" sz="600" spc="5" dirty="0">
                          <a:effectLst/>
                        </a:rPr>
                        <a:t>s</a:t>
                      </a:r>
                      <a:r>
                        <a:rPr lang="es-ES" sz="600" spc="10" dirty="0">
                          <a:effectLst/>
                        </a:rPr>
                        <a:t>p</a:t>
                      </a:r>
                      <a:r>
                        <a:rPr lang="es-ES" sz="600" spc="5" dirty="0">
                          <a:effectLst/>
                        </a:rPr>
                        <a:t>u</a:t>
                      </a:r>
                      <a:r>
                        <a:rPr lang="es-ES" sz="600" spc="10" dirty="0">
                          <a:effectLst/>
                        </a:rPr>
                        <a:t>e</a:t>
                      </a:r>
                      <a:r>
                        <a:rPr lang="es-ES" sz="600" spc="5" dirty="0">
                          <a:effectLst/>
                        </a:rPr>
                        <a:t>st</a:t>
                      </a:r>
                      <a:r>
                        <a:rPr lang="es-ES" sz="600" dirty="0">
                          <a:effectLst/>
                        </a:rPr>
                        <a:t>a</a:t>
                      </a:r>
                      <a:r>
                        <a:rPr lang="es-ES" sz="600" spc="45" dirty="0">
                          <a:effectLst/>
                        </a:rPr>
                        <a:t> </a:t>
                      </a:r>
                      <a:r>
                        <a:rPr lang="es-ES" sz="600" dirty="0">
                          <a:effectLst/>
                        </a:rPr>
                        <a:t>a</a:t>
                      </a:r>
                      <a:r>
                        <a:rPr lang="es-ES" sz="600" spc="-85" dirty="0">
                          <a:effectLst/>
                        </a:rPr>
                        <a:t> </a:t>
                      </a:r>
                      <a:r>
                        <a:rPr lang="es-ES" sz="600" dirty="0">
                          <a:effectLst/>
                        </a:rPr>
                        <a:t>la</a:t>
                      </a:r>
                      <a:r>
                        <a:rPr lang="es-ES" sz="600" spc="45" dirty="0">
                          <a:effectLst/>
                        </a:rPr>
                        <a:t> </a:t>
                      </a:r>
                      <a:r>
                        <a:rPr lang="es-ES" sz="600" spc="15" dirty="0">
                          <a:effectLst/>
                        </a:rPr>
                        <a:t>p</a:t>
                      </a:r>
                      <a:r>
                        <a:rPr lang="es-ES" sz="600" spc="5" dirty="0">
                          <a:effectLst/>
                        </a:rPr>
                        <a:t>r</a:t>
                      </a:r>
                      <a:r>
                        <a:rPr lang="es-ES" sz="600" spc="15" dirty="0">
                          <a:effectLst/>
                        </a:rPr>
                        <a:t>eg</a:t>
                      </a:r>
                      <a:r>
                        <a:rPr lang="es-ES" sz="600" spc="5" dirty="0">
                          <a:effectLst/>
                        </a:rPr>
                        <a:t>unt</a:t>
                      </a:r>
                      <a:r>
                        <a:rPr lang="es-ES" sz="600" dirty="0">
                          <a:effectLst/>
                        </a:rPr>
                        <a:t>a</a:t>
                      </a:r>
                      <a:r>
                        <a:rPr lang="es-ES" sz="600" spc="-5" dirty="0">
                          <a:effectLst/>
                        </a:rPr>
                        <a:t> </a:t>
                      </a:r>
                      <a:r>
                        <a:rPr lang="es-ES" sz="600" spc="5" dirty="0">
                          <a:effectLst/>
                        </a:rPr>
                        <a:t>f</a:t>
                      </a:r>
                      <a:r>
                        <a:rPr lang="es-ES" sz="600" dirty="0">
                          <a:effectLst/>
                        </a:rPr>
                        <a:t>i</a:t>
                      </a:r>
                      <a:r>
                        <a:rPr lang="es-ES" sz="600" spc="5" dirty="0">
                          <a:effectLst/>
                        </a:rPr>
                        <a:t>n</a:t>
                      </a:r>
                      <a:r>
                        <a:rPr lang="es-ES" sz="600" spc="10" dirty="0">
                          <a:effectLst/>
                        </a:rPr>
                        <a:t>a</a:t>
                      </a:r>
                      <a:r>
                        <a:rPr lang="es-ES" sz="600" dirty="0">
                          <a:effectLst/>
                        </a:rPr>
                        <a:t>l</a:t>
                      </a:r>
                      <a:r>
                        <a:rPr lang="es-ES" sz="600" spc="5" dirty="0">
                          <a:effectLst/>
                        </a:rPr>
                        <a:t>)</a:t>
                      </a:r>
                      <a:r>
                        <a:rPr lang="es-ES" sz="600" dirty="0">
                          <a:effectLst/>
                        </a:rPr>
                        <a:t>.</a:t>
                      </a:r>
                      <a:endParaRPr lang="es-ES" sz="700" dirty="0">
                        <a:effectLst/>
                        <a:latin typeface="Times New Roman"/>
                        <a:ea typeface="Times New Roman"/>
                        <a:cs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extLst>
                  <a:ext uri="{0D108BD9-81ED-4DB2-BD59-A6C34878D82A}">
                    <a16:rowId xmlns="" xmlns:a16="http://schemas.microsoft.com/office/drawing/2014/main" val="10006"/>
                  </a:ext>
                </a:extLst>
              </a:tr>
              <a:tr h="327196">
                <a:tc gridSpan="2">
                  <a:txBody>
                    <a:bodyPr/>
                    <a:lstStyle/>
                    <a:p>
                      <a:pPr>
                        <a:lnSpc>
                          <a:spcPts val="700"/>
                        </a:lnSpc>
                        <a:spcAft>
                          <a:spcPts val="0"/>
                        </a:spcAft>
                      </a:pPr>
                      <a:r>
                        <a:rPr lang="es-ES" sz="500" dirty="0">
                          <a:effectLst/>
                        </a:rPr>
                        <a:t>MEJOR ORADOR/A DE ESTE DEBATE: </a:t>
                      </a:r>
                      <a:endParaRPr lang="es-ES" sz="700" dirty="0">
                        <a:effectLst/>
                      </a:endParaRPr>
                    </a:p>
                    <a:p>
                      <a:pPr algn="ctr">
                        <a:lnSpc>
                          <a:spcPts val="700"/>
                        </a:lnSpc>
                        <a:spcAft>
                          <a:spcPts val="0"/>
                        </a:spcAft>
                      </a:pPr>
                      <a:r>
                        <a:rPr lang="es-ES" sz="500" dirty="0">
                          <a:effectLst/>
                        </a:rPr>
                        <a:t> </a:t>
                      </a:r>
                      <a:endParaRPr lang="es-ES" sz="700" dirty="0">
                        <a:effectLst/>
                      </a:endParaRPr>
                    </a:p>
                    <a:p>
                      <a:pPr algn="r">
                        <a:lnSpc>
                          <a:spcPts val="700"/>
                        </a:lnSpc>
                        <a:spcAft>
                          <a:spcPts val="0"/>
                        </a:spcAft>
                      </a:pPr>
                      <a:r>
                        <a:rPr lang="es-ES" sz="500" dirty="0">
                          <a:effectLst/>
                        </a:rPr>
                        <a:t>TOTAL PUNTOS:                                                                    </a:t>
                      </a:r>
                      <a:endParaRPr lang="es-ES" sz="700" dirty="0">
                        <a:effectLst/>
                        <a:latin typeface="Times New Roman"/>
                        <a:ea typeface="Times New Roman"/>
                      </a:endParaRPr>
                    </a:p>
                  </a:txBody>
                  <a:tcPr marL="35757" marR="35757" marT="35757" marB="35757"/>
                </a:tc>
                <a:tc hMerge="1">
                  <a:txBody>
                    <a:bodyPr/>
                    <a:lstStyle/>
                    <a:p>
                      <a:endParaRPr lang="es-ES"/>
                    </a:p>
                  </a:txBody>
                  <a:tcPr/>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941464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19672" y="692696"/>
            <a:ext cx="7128792" cy="4308872"/>
          </a:xfrm>
          <a:prstGeom prst="rect">
            <a:avLst/>
          </a:prstGeom>
        </p:spPr>
        <p:txBody>
          <a:bodyPr wrap="square">
            <a:spAutoFit/>
          </a:bodyPr>
          <a:lstStyle/>
          <a:p>
            <a:r>
              <a:rPr lang="es-ES" sz="2800" b="1" dirty="0">
                <a:latin typeface="Palatino Linotype" pitchFamily="18" charset="0"/>
              </a:rPr>
              <a:t>DEBATE DE COMPETICIÓN O DEBATE ACADÉMICO </a:t>
            </a:r>
          </a:p>
          <a:p>
            <a:pPr algn="just"/>
            <a:endParaRPr lang="es-ES" dirty="0"/>
          </a:p>
          <a:p>
            <a:pPr algn="just"/>
            <a:endParaRPr lang="es-ES" sz="2000" dirty="0">
              <a:latin typeface="Palatino Linotype" pitchFamily="18" charset="0"/>
            </a:endParaRPr>
          </a:p>
          <a:p>
            <a:pPr algn="just"/>
            <a:r>
              <a:rPr lang="es-ES" sz="2000" dirty="0">
                <a:latin typeface="Palatino Linotype" pitchFamily="18" charset="0"/>
              </a:rPr>
              <a:t>Disciplina en la que dos equipos  compiten frente a un jurado imparcial que determina cuál de </a:t>
            </a:r>
            <a:r>
              <a:rPr lang="es-ES" sz="2000" dirty="0" smtClean="0">
                <a:latin typeface="Palatino Linotype" pitchFamily="18" charset="0"/>
              </a:rPr>
              <a:t>ellos </a:t>
            </a:r>
            <a:r>
              <a:rPr lang="es-ES" sz="2000" dirty="0">
                <a:latin typeface="Palatino Linotype" pitchFamily="18" charset="0"/>
              </a:rPr>
              <a:t>resulta </a:t>
            </a:r>
            <a:r>
              <a:rPr lang="es-ES" sz="2000" dirty="0" smtClean="0">
                <a:latin typeface="Palatino Linotype" pitchFamily="18" charset="0"/>
              </a:rPr>
              <a:t>ganador. </a:t>
            </a:r>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a:p>
            <a:endParaRPr lang="es-ES" sz="2000" dirty="0">
              <a:latin typeface="Palatino Linotype" pitchFamily="18" charset="0"/>
            </a:endParaRPr>
          </a:p>
        </p:txBody>
      </p:sp>
      <p:pic>
        <p:nvPicPr>
          <p:cNvPr id="4" name="Picture 2">
            <a:extLst>
              <a:ext uri="{FF2B5EF4-FFF2-40B4-BE49-F238E27FC236}">
                <a16:creationId xmlns="" xmlns:a16="http://schemas.microsoft.com/office/drawing/2014/main" id="{4871D131-1894-4093-A05C-88028BB29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573016"/>
            <a:ext cx="4973998" cy="2255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12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8781726"/>
              </p:ext>
            </p:extLst>
          </p:nvPr>
        </p:nvGraphicFramePr>
        <p:xfrm>
          <a:off x="1547664" y="692696"/>
          <a:ext cx="6984776" cy="5256584"/>
        </p:xfrm>
        <a:graphic>
          <a:graphicData uri="http://schemas.openxmlformats.org/drawingml/2006/table">
            <a:tbl>
              <a:tblPr firstRow="1" firstCol="1" lastRow="1" lastCol="1" bandRow="1" bandCol="1">
                <a:tableStyleId>{5C22544A-7EE6-4342-B048-85BDC9FD1C3A}</a:tableStyleId>
              </a:tblPr>
              <a:tblGrid>
                <a:gridCol w="1400182">
                  <a:extLst>
                    <a:ext uri="{9D8B030D-6E8A-4147-A177-3AD203B41FA5}">
                      <a16:colId xmlns="" xmlns:a16="http://schemas.microsoft.com/office/drawing/2014/main" val="20000"/>
                    </a:ext>
                  </a:extLst>
                </a:gridCol>
                <a:gridCol w="2560258">
                  <a:extLst>
                    <a:ext uri="{9D8B030D-6E8A-4147-A177-3AD203B41FA5}">
                      <a16:colId xmlns="" xmlns:a16="http://schemas.microsoft.com/office/drawing/2014/main" val="20001"/>
                    </a:ext>
                  </a:extLst>
                </a:gridCol>
                <a:gridCol w="1512168">
                  <a:extLst>
                    <a:ext uri="{9D8B030D-6E8A-4147-A177-3AD203B41FA5}">
                      <a16:colId xmlns="" xmlns:a16="http://schemas.microsoft.com/office/drawing/2014/main" val="20002"/>
                    </a:ext>
                  </a:extLst>
                </a:gridCol>
                <a:gridCol w="1512168">
                  <a:extLst>
                    <a:ext uri="{9D8B030D-6E8A-4147-A177-3AD203B41FA5}">
                      <a16:colId xmlns="" xmlns:a16="http://schemas.microsoft.com/office/drawing/2014/main" val="20003"/>
                    </a:ext>
                  </a:extLst>
                </a:gridCol>
              </a:tblGrid>
              <a:tr h="2316034">
                <a:tc>
                  <a:txBody>
                    <a:bodyPr/>
                    <a:lstStyle/>
                    <a:p>
                      <a:pPr marL="60325" marR="95885" algn="ctr">
                        <a:lnSpc>
                          <a:spcPct val="112000"/>
                        </a:lnSpc>
                        <a:spcAft>
                          <a:spcPts val="0"/>
                        </a:spcAft>
                      </a:pPr>
                      <a:r>
                        <a:rPr lang="es-ES" sz="1800" u="sng" spc="5" dirty="0">
                          <a:effectLst/>
                        </a:rPr>
                        <a:t>RESPET</a:t>
                      </a:r>
                      <a:r>
                        <a:rPr lang="es-ES" sz="1800" u="sng" dirty="0">
                          <a:effectLst/>
                        </a:rPr>
                        <a:t>O</a:t>
                      </a:r>
                      <a:r>
                        <a:rPr lang="es-ES" sz="1800" u="sng" spc="50" dirty="0">
                          <a:effectLst/>
                        </a:rPr>
                        <a:t> </a:t>
                      </a:r>
                      <a:r>
                        <a:rPr lang="es-ES" sz="1800" u="sng" dirty="0">
                          <a:effectLst/>
                        </a:rPr>
                        <a:t>A</a:t>
                      </a:r>
                      <a:r>
                        <a:rPr lang="es-ES" sz="1800" u="sng" spc="140" dirty="0">
                          <a:effectLst/>
                        </a:rPr>
                        <a:t> </a:t>
                      </a:r>
                      <a:r>
                        <a:rPr lang="es-ES" sz="1800" u="sng" spc="5" dirty="0">
                          <a:effectLst/>
                        </a:rPr>
                        <a:t>L</a:t>
                      </a:r>
                      <a:r>
                        <a:rPr lang="es-ES" sz="1800" u="sng" spc="10" dirty="0">
                          <a:effectLst/>
                        </a:rPr>
                        <a:t>A</a:t>
                      </a:r>
                      <a:r>
                        <a:rPr lang="es-ES" sz="1800" u="sng" dirty="0">
                          <a:effectLst/>
                        </a:rPr>
                        <a:t>S</a:t>
                      </a:r>
                      <a:r>
                        <a:rPr lang="es-ES" sz="1800" u="sng" spc="45" dirty="0">
                          <a:effectLst/>
                        </a:rPr>
                        <a:t> </a:t>
                      </a:r>
                      <a:r>
                        <a:rPr lang="es-ES" sz="1800" u="sng" spc="10" dirty="0">
                          <a:effectLst/>
                        </a:rPr>
                        <a:t>NO</a:t>
                      </a:r>
                      <a:r>
                        <a:rPr lang="es-ES" sz="1800" u="sng" spc="5" dirty="0">
                          <a:effectLst/>
                        </a:rPr>
                        <a:t>R</a:t>
                      </a:r>
                      <a:r>
                        <a:rPr lang="es-ES" sz="1800" u="sng" spc="10" dirty="0">
                          <a:effectLst/>
                        </a:rPr>
                        <a:t>MA</a:t>
                      </a:r>
                      <a:r>
                        <a:rPr lang="es-ES" sz="1800" u="sng" dirty="0">
                          <a:effectLst/>
                        </a:rPr>
                        <a:t>S</a:t>
                      </a:r>
                      <a:endParaRPr lang="es-ES" sz="1800" dirty="0">
                        <a:effectLst/>
                      </a:endParaRPr>
                    </a:p>
                    <a:p>
                      <a:pPr marL="60325" marR="95885" algn="ctr">
                        <a:lnSpc>
                          <a:spcPct val="112000"/>
                        </a:lnSpc>
                        <a:spcAft>
                          <a:spcPts val="0"/>
                        </a:spcAft>
                      </a:pPr>
                      <a:r>
                        <a:rPr lang="es-ES" sz="1800" spc="5" dirty="0">
                          <a:effectLst/>
                        </a:rPr>
                        <a:t>(</a:t>
                      </a:r>
                      <a:r>
                        <a:rPr lang="es-ES" sz="1800" spc="15" dirty="0">
                          <a:effectLst/>
                        </a:rPr>
                        <a:t>d</a:t>
                      </a:r>
                      <a:r>
                        <a:rPr lang="es-ES" sz="1800" dirty="0">
                          <a:effectLst/>
                        </a:rPr>
                        <a:t>e</a:t>
                      </a:r>
                      <a:r>
                        <a:rPr lang="es-ES" sz="1800" spc="-20" dirty="0">
                          <a:effectLst/>
                        </a:rPr>
                        <a:t> </a:t>
                      </a:r>
                      <a:r>
                        <a:rPr lang="es-ES" sz="1800" dirty="0">
                          <a:effectLst/>
                        </a:rPr>
                        <a:t>0</a:t>
                      </a:r>
                      <a:r>
                        <a:rPr lang="es-ES" sz="1800" spc="115" dirty="0">
                          <a:effectLst/>
                        </a:rPr>
                        <a:t> </a:t>
                      </a:r>
                      <a:r>
                        <a:rPr lang="es-ES" sz="1800" dirty="0">
                          <a:effectLst/>
                        </a:rPr>
                        <a:t>a</a:t>
                      </a:r>
                      <a:r>
                        <a:rPr lang="es-ES" sz="1800" spc="-30" dirty="0">
                          <a:effectLst/>
                        </a:rPr>
                        <a:t> </a:t>
                      </a:r>
                      <a:r>
                        <a:rPr lang="es-ES" sz="1800" dirty="0">
                          <a:effectLst/>
                        </a:rPr>
                        <a:t>2</a:t>
                      </a:r>
                      <a:r>
                        <a:rPr lang="es-ES" sz="1800" spc="115" dirty="0">
                          <a:effectLst/>
                        </a:rPr>
                        <a:t> </a:t>
                      </a:r>
                      <a:r>
                        <a:rPr lang="es-ES" sz="1800" spc="10" dirty="0">
                          <a:effectLst/>
                        </a:rPr>
                        <a:t>p</a:t>
                      </a:r>
                      <a:r>
                        <a:rPr lang="es-ES" sz="1800" spc="5" dirty="0">
                          <a:effectLst/>
                        </a:rPr>
                        <a:t>unt</a:t>
                      </a:r>
                      <a:r>
                        <a:rPr lang="es-ES" sz="1800" spc="10" dirty="0">
                          <a:effectLst/>
                        </a:rPr>
                        <a:t>o</a:t>
                      </a:r>
                      <a:r>
                        <a:rPr lang="es-ES" sz="1800" spc="5" dirty="0">
                          <a:effectLst/>
                        </a:rPr>
                        <a:t>s</a:t>
                      </a:r>
                      <a:r>
                        <a:rPr lang="es-ES" sz="1800" dirty="0">
                          <a:effectLst/>
                        </a:rPr>
                        <a:t>)</a:t>
                      </a:r>
                      <a:endParaRPr lang="es-ES" sz="1800" dirty="0">
                        <a:effectLst/>
                        <a:latin typeface="Times New Roman"/>
                        <a:ea typeface="Times New Roman"/>
                      </a:endParaRPr>
                    </a:p>
                  </a:txBody>
                  <a:tcPr marL="0" marR="0" marT="0" marB="0" anchor="ctr"/>
                </a:tc>
                <a:tc>
                  <a:txBody>
                    <a:bodyPr/>
                    <a:lstStyle/>
                    <a:p>
                      <a:pPr>
                        <a:lnSpc>
                          <a:spcPts val="1200"/>
                        </a:lnSpc>
                        <a:spcAft>
                          <a:spcPts val="0"/>
                        </a:spcAft>
                      </a:pPr>
                      <a:r>
                        <a:rPr lang="es-ES" sz="800" dirty="0">
                          <a:effectLst/>
                        </a:rPr>
                        <a:t> </a:t>
                      </a:r>
                      <a:endParaRPr lang="es-ES" sz="700" dirty="0">
                        <a:effectLst/>
                      </a:endParaRPr>
                    </a:p>
                    <a:p>
                      <a:pPr marL="342900" lvl="0" indent="-342900">
                        <a:spcAft>
                          <a:spcPts val="0"/>
                        </a:spcAft>
                        <a:buFont typeface="Cambria"/>
                        <a:buChar char="•"/>
                      </a:pPr>
                      <a:r>
                        <a:rPr lang="es-ES" sz="1400" spc="5" dirty="0">
                          <a:effectLst/>
                        </a:rPr>
                        <a:t>R</a:t>
                      </a:r>
                      <a:r>
                        <a:rPr lang="es-ES" sz="1400" spc="10" dirty="0">
                          <a:effectLst/>
                        </a:rPr>
                        <a:t>e</a:t>
                      </a:r>
                      <a:r>
                        <a:rPr lang="es-ES" sz="1400" spc="5" dirty="0">
                          <a:effectLst/>
                        </a:rPr>
                        <a:t>s</a:t>
                      </a:r>
                      <a:r>
                        <a:rPr lang="es-ES" sz="1400" spc="10" dirty="0">
                          <a:effectLst/>
                        </a:rPr>
                        <a:t>pe</a:t>
                      </a:r>
                      <a:r>
                        <a:rPr lang="es-ES" sz="1400" spc="5" dirty="0">
                          <a:effectLst/>
                        </a:rPr>
                        <a:t>t</a:t>
                      </a:r>
                      <a:r>
                        <a:rPr lang="es-ES" sz="1400" dirty="0">
                          <a:effectLst/>
                        </a:rPr>
                        <a:t>a</a:t>
                      </a:r>
                      <a:r>
                        <a:rPr lang="es-ES" sz="1400" spc="45" dirty="0">
                          <a:effectLst/>
                        </a:rPr>
                        <a:t> </a:t>
                      </a:r>
                      <a:r>
                        <a:rPr lang="es-ES" sz="1400" spc="10" dirty="0">
                          <a:effectLst/>
                        </a:rPr>
                        <a:t>e</a:t>
                      </a:r>
                      <a:r>
                        <a:rPr lang="es-ES" sz="1400" dirty="0">
                          <a:effectLst/>
                        </a:rPr>
                        <a:t>l</a:t>
                      </a:r>
                      <a:r>
                        <a:rPr lang="es-ES" sz="1400" spc="40" dirty="0">
                          <a:effectLst/>
                        </a:rPr>
                        <a:t> </a:t>
                      </a:r>
                      <a:r>
                        <a:rPr lang="es-ES" sz="1400" spc="5" dirty="0">
                          <a:effectLst/>
                        </a:rPr>
                        <a:t>turn</a:t>
                      </a:r>
                      <a:r>
                        <a:rPr lang="es-ES" sz="1400" dirty="0">
                          <a:effectLst/>
                        </a:rPr>
                        <a:t>o</a:t>
                      </a:r>
                      <a:r>
                        <a:rPr lang="es-ES" sz="1400" spc="-135" dirty="0">
                          <a:effectLst/>
                        </a:rPr>
                        <a:t> </a:t>
                      </a:r>
                      <a:r>
                        <a:rPr lang="es-ES" sz="1400" spc="15" dirty="0">
                          <a:effectLst/>
                        </a:rPr>
                        <a:t>d</a:t>
                      </a:r>
                      <a:r>
                        <a:rPr lang="es-ES" sz="1400" dirty="0">
                          <a:effectLst/>
                        </a:rPr>
                        <a:t>e</a:t>
                      </a:r>
                      <a:r>
                        <a:rPr lang="es-ES" sz="1400" spc="120" dirty="0">
                          <a:effectLst/>
                        </a:rPr>
                        <a:t> </a:t>
                      </a:r>
                      <a:r>
                        <a:rPr lang="es-ES" sz="1400" spc="10" dirty="0">
                          <a:effectLst/>
                        </a:rPr>
                        <a:t>pa</a:t>
                      </a:r>
                      <a:r>
                        <a:rPr lang="es-ES" sz="1400" spc="5" dirty="0">
                          <a:effectLst/>
                        </a:rPr>
                        <a:t>l</a:t>
                      </a:r>
                      <a:r>
                        <a:rPr lang="es-ES" sz="1400" spc="10" dirty="0">
                          <a:effectLst/>
                        </a:rPr>
                        <a:t>ab</a:t>
                      </a:r>
                      <a:r>
                        <a:rPr lang="es-ES" sz="1400" spc="5" dirty="0">
                          <a:effectLst/>
                        </a:rPr>
                        <a:t>r</a:t>
                      </a:r>
                      <a:r>
                        <a:rPr lang="es-ES" sz="1400" spc="10" dirty="0">
                          <a:effectLst/>
                        </a:rPr>
                        <a:t>a</a:t>
                      </a:r>
                      <a:r>
                        <a:rPr lang="es-ES" sz="1400" dirty="0">
                          <a:effectLst/>
                        </a:rPr>
                        <a:t>.</a:t>
                      </a:r>
                    </a:p>
                    <a:p>
                      <a:pPr marL="342900" lvl="0" indent="-342900">
                        <a:lnSpc>
                          <a:spcPct val="112000"/>
                        </a:lnSpc>
                        <a:spcAft>
                          <a:spcPts val="0"/>
                        </a:spcAft>
                        <a:buFont typeface="Cambria"/>
                        <a:buChar char="•"/>
                      </a:pPr>
                      <a:r>
                        <a:rPr lang="es-ES" sz="1400" spc="10" dirty="0">
                          <a:effectLst/>
                        </a:rPr>
                        <a:t>Mue</a:t>
                      </a:r>
                      <a:r>
                        <a:rPr lang="es-ES" sz="1400" spc="5" dirty="0">
                          <a:effectLst/>
                        </a:rPr>
                        <a:t>str</a:t>
                      </a:r>
                      <a:r>
                        <a:rPr lang="es-ES" sz="1400" dirty="0">
                          <a:effectLst/>
                        </a:rPr>
                        <a:t>a</a:t>
                      </a:r>
                      <a:r>
                        <a:rPr lang="es-ES" sz="1400" spc="45" dirty="0">
                          <a:effectLst/>
                        </a:rPr>
                        <a:t> </a:t>
                      </a:r>
                      <a:r>
                        <a:rPr lang="es-ES" sz="1400" spc="10" dirty="0">
                          <a:effectLst/>
                        </a:rPr>
                        <a:t>a</a:t>
                      </a:r>
                      <a:r>
                        <a:rPr lang="es-ES" sz="1400" spc="5" dirty="0">
                          <a:effectLst/>
                        </a:rPr>
                        <a:t>ct</a:t>
                      </a:r>
                      <a:r>
                        <a:rPr lang="es-ES" sz="1400" dirty="0">
                          <a:effectLst/>
                        </a:rPr>
                        <a:t>i</a:t>
                      </a:r>
                      <a:r>
                        <a:rPr lang="es-ES" sz="1400" spc="5" dirty="0">
                          <a:effectLst/>
                        </a:rPr>
                        <a:t>t</a:t>
                      </a:r>
                      <a:r>
                        <a:rPr lang="es-ES" sz="1400" spc="10" dirty="0">
                          <a:effectLst/>
                        </a:rPr>
                        <a:t>u</a:t>
                      </a:r>
                      <a:r>
                        <a:rPr lang="es-ES" sz="1400" dirty="0">
                          <a:effectLst/>
                        </a:rPr>
                        <a:t>d</a:t>
                      </a:r>
                      <a:r>
                        <a:rPr lang="es-ES" sz="1400" spc="45" dirty="0">
                          <a:effectLst/>
                        </a:rPr>
                        <a:t> </a:t>
                      </a:r>
                      <a:r>
                        <a:rPr lang="es-ES" sz="1400" spc="15" dirty="0">
                          <a:effectLst/>
                        </a:rPr>
                        <a:t>d</a:t>
                      </a:r>
                      <a:r>
                        <a:rPr lang="es-ES" sz="1400" dirty="0">
                          <a:effectLst/>
                        </a:rPr>
                        <a:t>e</a:t>
                      </a:r>
                      <a:r>
                        <a:rPr lang="es-ES" sz="1400" spc="-55" dirty="0">
                          <a:effectLst/>
                        </a:rPr>
                        <a:t> </a:t>
                      </a:r>
                      <a:r>
                        <a:rPr lang="es-ES" sz="1400" spc="5" dirty="0">
                          <a:effectLst/>
                        </a:rPr>
                        <a:t>r</a:t>
                      </a:r>
                      <a:r>
                        <a:rPr lang="es-ES" sz="1400" spc="10" dirty="0">
                          <a:effectLst/>
                        </a:rPr>
                        <a:t>e</a:t>
                      </a:r>
                      <a:r>
                        <a:rPr lang="es-ES" sz="1400" spc="5" dirty="0">
                          <a:effectLst/>
                        </a:rPr>
                        <a:t>s</a:t>
                      </a:r>
                      <a:r>
                        <a:rPr lang="es-ES" sz="1400" spc="10" dirty="0">
                          <a:effectLst/>
                        </a:rPr>
                        <a:t>pe</a:t>
                      </a:r>
                      <a:r>
                        <a:rPr lang="es-ES" sz="1400" spc="5" dirty="0">
                          <a:effectLst/>
                        </a:rPr>
                        <a:t>t</a:t>
                      </a:r>
                      <a:r>
                        <a:rPr lang="es-ES" sz="1400" dirty="0">
                          <a:effectLst/>
                        </a:rPr>
                        <a:t>o</a:t>
                      </a:r>
                      <a:r>
                        <a:rPr lang="es-ES" sz="1400" spc="45" dirty="0">
                          <a:effectLst/>
                        </a:rPr>
                        <a:t> </a:t>
                      </a:r>
                      <a:r>
                        <a:rPr lang="es-ES" sz="1400" dirty="0">
                          <a:effectLst/>
                        </a:rPr>
                        <a:t>a</a:t>
                      </a:r>
                      <a:r>
                        <a:rPr lang="es-ES" sz="1400" spc="-85" dirty="0">
                          <a:effectLst/>
                        </a:rPr>
                        <a:t> </a:t>
                      </a:r>
                      <a:r>
                        <a:rPr lang="es-ES" sz="1400" dirty="0">
                          <a:effectLst/>
                        </a:rPr>
                        <a:t>l</a:t>
                      </a:r>
                      <a:r>
                        <a:rPr lang="es-ES" sz="1400" spc="10" dirty="0">
                          <a:effectLst/>
                        </a:rPr>
                        <a:t>o</a:t>
                      </a:r>
                      <a:r>
                        <a:rPr lang="es-ES" sz="1400" dirty="0">
                          <a:effectLst/>
                        </a:rPr>
                        <a:t>s </a:t>
                      </a:r>
                      <a:r>
                        <a:rPr lang="es-ES" sz="1400" spc="10" dirty="0">
                          <a:effectLst/>
                        </a:rPr>
                        <a:t>co</a:t>
                      </a:r>
                      <a:r>
                        <a:rPr lang="es-ES" sz="1400" spc="5" dirty="0">
                          <a:effectLst/>
                        </a:rPr>
                        <a:t>ntr</a:t>
                      </a:r>
                      <a:r>
                        <a:rPr lang="es-ES" sz="1400" dirty="0">
                          <a:effectLst/>
                        </a:rPr>
                        <a:t>i</a:t>
                      </a:r>
                      <a:r>
                        <a:rPr lang="es-ES" sz="1400" spc="5" dirty="0">
                          <a:effectLst/>
                        </a:rPr>
                        <a:t>n</a:t>
                      </a:r>
                      <a:r>
                        <a:rPr lang="es-ES" sz="1400" spc="10" dirty="0">
                          <a:effectLst/>
                        </a:rPr>
                        <a:t>ca</a:t>
                      </a:r>
                      <a:r>
                        <a:rPr lang="es-ES" sz="1400" spc="5" dirty="0">
                          <a:effectLst/>
                        </a:rPr>
                        <a:t>nt</a:t>
                      </a:r>
                      <a:r>
                        <a:rPr lang="es-ES" sz="1400" spc="10" dirty="0">
                          <a:effectLst/>
                        </a:rPr>
                        <a:t>e</a:t>
                      </a:r>
                      <a:r>
                        <a:rPr lang="es-ES" sz="1400" spc="5" dirty="0">
                          <a:effectLst/>
                        </a:rPr>
                        <a:t>s</a:t>
                      </a:r>
                      <a:r>
                        <a:rPr lang="es-ES" sz="1400" dirty="0">
                          <a:effectLst/>
                        </a:rPr>
                        <a:t>.</a:t>
                      </a:r>
                    </a:p>
                    <a:p>
                      <a:pPr marL="342900" lvl="0" indent="-342900">
                        <a:lnSpc>
                          <a:spcPct val="112000"/>
                        </a:lnSpc>
                        <a:spcAft>
                          <a:spcPts val="0"/>
                        </a:spcAft>
                        <a:buFont typeface="Cambria"/>
                        <a:buChar char="•"/>
                      </a:pPr>
                      <a:r>
                        <a:rPr lang="es-ES" sz="1400" spc="15" dirty="0">
                          <a:effectLst/>
                        </a:rPr>
                        <a:t>Ha</a:t>
                      </a:r>
                      <a:r>
                        <a:rPr lang="es-ES" sz="1400" dirty="0">
                          <a:effectLst/>
                        </a:rPr>
                        <a:t>y</a:t>
                      </a:r>
                      <a:r>
                        <a:rPr lang="es-ES" sz="1400" spc="-130" dirty="0">
                          <a:effectLst/>
                        </a:rPr>
                        <a:t> </a:t>
                      </a:r>
                      <a:r>
                        <a:rPr lang="es-ES" sz="1400" spc="10" dirty="0">
                          <a:effectLst/>
                        </a:rPr>
                        <a:t>eq</a:t>
                      </a:r>
                      <a:r>
                        <a:rPr lang="es-ES" sz="1400" spc="5" dirty="0">
                          <a:effectLst/>
                        </a:rPr>
                        <a:t>u</a:t>
                      </a:r>
                      <a:r>
                        <a:rPr lang="es-ES" sz="1400" dirty="0">
                          <a:effectLst/>
                        </a:rPr>
                        <a:t>ili</a:t>
                      </a:r>
                      <a:r>
                        <a:rPr lang="es-ES" sz="1400" spc="10" dirty="0">
                          <a:effectLst/>
                        </a:rPr>
                        <a:t>b</a:t>
                      </a:r>
                      <a:r>
                        <a:rPr lang="es-ES" sz="1400" spc="5" dirty="0">
                          <a:effectLst/>
                        </a:rPr>
                        <a:t>r</a:t>
                      </a:r>
                      <a:r>
                        <a:rPr lang="es-ES" sz="1400" dirty="0">
                          <a:effectLst/>
                        </a:rPr>
                        <a:t>io</a:t>
                      </a:r>
                      <a:r>
                        <a:rPr lang="es-ES" sz="1400" spc="45" dirty="0">
                          <a:effectLst/>
                        </a:rPr>
                        <a:t> </a:t>
                      </a:r>
                      <a:r>
                        <a:rPr lang="es-ES" sz="1400" spc="10" dirty="0">
                          <a:effectLst/>
                        </a:rPr>
                        <a:t>e</a:t>
                      </a:r>
                      <a:r>
                        <a:rPr lang="es-ES" sz="1400" spc="5" dirty="0">
                          <a:effectLst/>
                        </a:rPr>
                        <a:t>ntr</a:t>
                      </a:r>
                      <a:r>
                        <a:rPr lang="es-ES" sz="1400" dirty="0">
                          <a:effectLst/>
                        </a:rPr>
                        <a:t>e</a:t>
                      </a:r>
                      <a:r>
                        <a:rPr lang="es-ES" sz="1400" spc="45" dirty="0">
                          <a:effectLst/>
                        </a:rPr>
                        <a:t> </a:t>
                      </a:r>
                      <a:r>
                        <a:rPr lang="es-ES" sz="1400" dirty="0">
                          <a:effectLst/>
                        </a:rPr>
                        <a:t>l</a:t>
                      </a:r>
                      <a:r>
                        <a:rPr lang="es-ES" sz="1400" spc="10" dirty="0">
                          <a:effectLst/>
                        </a:rPr>
                        <a:t>o</a:t>
                      </a:r>
                      <a:r>
                        <a:rPr lang="es-ES" sz="1400" dirty="0">
                          <a:effectLst/>
                        </a:rPr>
                        <a:t>s</a:t>
                      </a:r>
                      <a:r>
                        <a:rPr lang="es-ES" sz="1400" spc="40" dirty="0">
                          <a:effectLst/>
                        </a:rPr>
                        <a:t> </a:t>
                      </a:r>
                      <a:r>
                        <a:rPr lang="es-ES" sz="1400" spc="15" dirty="0">
                          <a:effectLst/>
                        </a:rPr>
                        <a:t>do</a:t>
                      </a:r>
                      <a:r>
                        <a:rPr lang="es-ES" sz="1400" dirty="0">
                          <a:effectLst/>
                        </a:rPr>
                        <a:t>s</a:t>
                      </a:r>
                      <a:r>
                        <a:rPr lang="es-ES" sz="1400" spc="-20" dirty="0">
                          <a:effectLst/>
                        </a:rPr>
                        <a:t> </a:t>
                      </a:r>
                      <a:r>
                        <a:rPr lang="es-ES" sz="1400" spc="10" dirty="0">
                          <a:effectLst/>
                        </a:rPr>
                        <a:t>compo</a:t>
                      </a:r>
                      <a:r>
                        <a:rPr lang="es-ES" sz="1400" spc="5" dirty="0">
                          <a:effectLst/>
                        </a:rPr>
                        <a:t>n</a:t>
                      </a:r>
                      <a:r>
                        <a:rPr lang="es-ES" sz="1400" spc="10" dirty="0">
                          <a:effectLst/>
                        </a:rPr>
                        <a:t>e</a:t>
                      </a:r>
                      <a:r>
                        <a:rPr lang="es-ES" sz="1400" spc="5" dirty="0">
                          <a:effectLst/>
                        </a:rPr>
                        <a:t>nt</a:t>
                      </a:r>
                      <a:r>
                        <a:rPr lang="es-ES" sz="1400" spc="10" dirty="0">
                          <a:effectLst/>
                        </a:rPr>
                        <a:t>es d</a:t>
                      </a:r>
                      <a:r>
                        <a:rPr lang="es-ES" sz="1400" spc="5" dirty="0">
                          <a:effectLst/>
                        </a:rPr>
                        <a:t>e</a:t>
                      </a:r>
                      <a:r>
                        <a:rPr lang="es-ES" sz="1400" dirty="0">
                          <a:effectLst/>
                        </a:rPr>
                        <a:t>l</a:t>
                      </a:r>
                      <a:r>
                        <a:rPr lang="es-ES" sz="1400" spc="40" dirty="0">
                          <a:effectLst/>
                        </a:rPr>
                        <a:t> </a:t>
                      </a:r>
                      <a:r>
                        <a:rPr lang="es-ES" sz="1400" spc="5" dirty="0">
                          <a:effectLst/>
                        </a:rPr>
                        <a:t>e</a:t>
                      </a:r>
                      <a:r>
                        <a:rPr lang="es-ES" sz="1400" spc="10" dirty="0">
                          <a:effectLst/>
                        </a:rPr>
                        <a:t>q</a:t>
                      </a:r>
                      <a:r>
                        <a:rPr lang="es-ES" sz="1400" spc="5" dirty="0">
                          <a:effectLst/>
                        </a:rPr>
                        <a:t>u</a:t>
                      </a:r>
                      <a:r>
                        <a:rPr lang="es-ES" sz="1400" dirty="0">
                          <a:effectLst/>
                        </a:rPr>
                        <a:t>i</a:t>
                      </a:r>
                      <a:r>
                        <a:rPr lang="es-ES" sz="1400" spc="10" dirty="0">
                          <a:effectLst/>
                        </a:rPr>
                        <a:t>p</a:t>
                      </a:r>
                      <a:r>
                        <a:rPr lang="es-ES" sz="1400" spc="5" dirty="0">
                          <a:effectLst/>
                        </a:rPr>
                        <a:t>o</a:t>
                      </a:r>
                      <a:r>
                        <a:rPr lang="es-ES" sz="1400" dirty="0">
                          <a:effectLst/>
                        </a:rPr>
                        <a:t>.</a:t>
                      </a:r>
                      <a:endParaRPr lang="es-ES" sz="1400" dirty="0">
                        <a:effectLst/>
                        <a:latin typeface="Times New Roman"/>
                        <a:ea typeface="Times New Roman"/>
                        <a:cs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extLst>
                  <a:ext uri="{0D108BD9-81ED-4DB2-BD59-A6C34878D82A}">
                    <a16:rowId xmlns="" xmlns:a16="http://schemas.microsoft.com/office/drawing/2014/main" val="10000"/>
                  </a:ext>
                </a:extLst>
              </a:tr>
              <a:tr h="2940550">
                <a:tc>
                  <a:txBody>
                    <a:bodyPr/>
                    <a:lstStyle/>
                    <a:p>
                      <a:pPr algn="ctr">
                        <a:lnSpc>
                          <a:spcPct val="112000"/>
                        </a:lnSpc>
                        <a:spcAft>
                          <a:spcPts val="0"/>
                        </a:spcAft>
                      </a:pPr>
                      <a:r>
                        <a:rPr lang="es-ES" sz="1600" u="sng" spc="10" dirty="0">
                          <a:effectLst/>
                        </a:rPr>
                        <a:t>CA</a:t>
                      </a:r>
                      <a:r>
                        <a:rPr lang="es-ES" sz="1600" u="sng" spc="5" dirty="0">
                          <a:effectLst/>
                        </a:rPr>
                        <a:t>P</a:t>
                      </a:r>
                      <a:r>
                        <a:rPr lang="es-ES" sz="1600" u="sng" spc="10" dirty="0">
                          <a:effectLst/>
                        </a:rPr>
                        <a:t>AC</a:t>
                      </a:r>
                      <a:r>
                        <a:rPr lang="es-ES" sz="1600" u="sng" spc="5" dirty="0">
                          <a:effectLst/>
                        </a:rPr>
                        <a:t>I</a:t>
                      </a:r>
                      <a:r>
                        <a:rPr lang="es-ES" sz="1600" u="sng" spc="10" dirty="0">
                          <a:effectLst/>
                        </a:rPr>
                        <a:t>DA</a:t>
                      </a:r>
                      <a:r>
                        <a:rPr lang="es-ES" sz="1600" u="sng" dirty="0">
                          <a:effectLst/>
                        </a:rPr>
                        <a:t>D</a:t>
                      </a:r>
                      <a:r>
                        <a:rPr lang="es-ES" sz="1600" u="sng" spc="50" dirty="0">
                          <a:effectLst/>
                        </a:rPr>
                        <a:t> </a:t>
                      </a:r>
                      <a:r>
                        <a:rPr lang="es-ES" sz="1600" u="sng" spc="10" dirty="0">
                          <a:effectLst/>
                        </a:rPr>
                        <a:t>D</a:t>
                      </a:r>
                      <a:r>
                        <a:rPr lang="es-ES" sz="1600" u="sng" dirty="0">
                          <a:effectLst/>
                        </a:rPr>
                        <a:t>E </a:t>
                      </a:r>
                      <a:r>
                        <a:rPr lang="es-ES" sz="1600" u="sng" spc="5" dirty="0">
                          <a:effectLst/>
                        </a:rPr>
                        <a:t>PERS</a:t>
                      </a:r>
                      <a:r>
                        <a:rPr lang="es-ES" sz="1600" u="sng" spc="10" dirty="0">
                          <a:effectLst/>
                        </a:rPr>
                        <a:t>UA</a:t>
                      </a:r>
                      <a:r>
                        <a:rPr lang="es-ES" sz="1600" u="sng" spc="5" dirty="0">
                          <a:effectLst/>
                        </a:rPr>
                        <a:t>SI</a:t>
                      </a:r>
                      <a:r>
                        <a:rPr lang="es-ES" sz="1600" u="sng" spc="10" dirty="0">
                          <a:effectLst/>
                        </a:rPr>
                        <a:t>Ó</a:t>
                      </a:r>
                      <a:r>
                        <a:rPr lang="es-ES" sz="1600" u="sng" dirty="0">
                          <a:effectLst/>
                        </a:rPr>
                        <a:t>N</a:t>
                      </a:r>
                      <a:endParaRPr lang="es-ES" sz="1600" dirty="0">
                        <a:effectLst/>
                      </a:endParaRPr>
                    </a:p>
                    <a:p>
                      <a:pPr algn="ctr">
                        <a:lnSpc>
                          <a:spcPct val="112000"/>
                        </a:lnSpc>
                        <a:spcAft>
                          <a:spcPts val="0"/>
                        </a:spcAft>
                      </a:pPr>
                      <a:r>
                        <a:rPr lang="es-ES" sz="1600" dirty="0">
                          <a:effectLst/>
                        </a:rPr>
                        <a:t> </a:t>
                      </a:r>
                    </a:p>
                    <a:p>
                      <a:pPr marL="60325" algn="ctr">
                        <a:spcBef>
                          <a:spcPts val="5"/>
                        </a:spcBef>
                        <a:spcAft>
                          <a:spcPts val="0"/>
                        </a:spcAft>
                      </a:pPr>
                      <a:r>
                        <a:rPr lang="es-ES" sz="1600" spc="5" dirty="0">
                          <a:effectLst/>
                        </a:rPr>
                        <a:t>(</a:t>
                      </a:r>
                      <a:r>
                        <a:rPr lang="es-ES" sz="1600" spc="15" dirty="0">
                          <a:effectLst/>
                        </a:rPr>
                        <a:t>d</a:t>
                      </a:r>
                      <a:r>
                        <a:rPr lang="es-ES" sz="1600" dirty="0">
                          <a:effectLst/>
                        </a:rPr>
                        <a:t>e</a:t>
                      </a:r>
                      <a:r>
                        <a:rPr lang="es-ES" sz="1600" spc="-20" dirty="0">
                          <a:effectLst/>
                        </a:rPr>
                        <a:t> </a:t>
                      </a:r>
                      <a:r>
                        <a:rPr lang="es-ES" sz="1600" dirty="0">
                          <a:effectLst/>
                        </a:rPr>
                        <a:t>0</a:t>
                      </a:r>
                      <a:r>
                        <a:rPr lang="es-ES" sz="1600" spc="115" dirty="0">
                          <a:effectLst/>
                        </a:rPr>
                        <a:t> </a:t>
                      </a:r>
                      <a:r>
                        <a:rPr lang="es-ES" sz="1600" dirty="0">
                          <a:effectLst/>
                        </a:rPr>
                        <a:t>a</a:t>
                      </a:r>
                      <a:r>
                        <a:rPr lang="es-ES" sz="1600" spc="-30" dirty="0">
                          <a:effectLst/>
                        </a:rPr>
                        <a:t> </a:t>
                      </a:r>
                      <a:r>
                        <a:rPr lang="es-ES" sz="1600" dirty="0">
                          <a:effectLst/>
                        </a:rPr>
                        <a:t>2</a:t>
                      </a:r>
                      <a:r>
                        <a:rPr lang="es-ES" sz="1600" spc="115" dirty="0">
                          <a:effectLst/>
                        </a:rPr>
                        <a:t> </a:t>
                      </a:r>
                      <a:r>
                        <a:rPr lang="es-ES" sz="1600" spc="10" dirty="0">
                          <a:effectLst/>
                        </a:rPr>
                        <a:t>p</a:t>
                      </a:r>
                      <a:r>
                        <a:rPr lang="es-ES" sz="1600" spc="5" dirty="0">
                          <a:effectLst/>
                        </a:rPr>
                        <a:t>unt</a:t>
                      </a:r>
                      <a:r>
                        <a:rPr lang="es-ES" sz="1600" spc="10" dirty="0">
                          <a:effectLst/>
                        </a:rPr>
                        <a:t>o</a:t>
                      </a:r>
                      <a:r>
                        <a:rPr lang="es-ES" sz="1600" spc="5" dirty="0">
                          <a:effectLst/>
                        </a:rPr>
                        <a:t>s</a:t>
                      </a:r>
                      <a:r>
                        <a:rPr lang="es-ES" sz="1600" dirty="0">
                          <a:effectLst/>
                        </a:rPr>
                        <a:t>)</a:t>
                      </a:r>
                      <a:endParaRPr lang="es-ES" sz="1600" dirty="0">
                        <a:effectLst/>
                        <a:latin typeface="Times New Roman"/>
                        <a:ea typeface="Times New Roman"/>
                      </a:endParaRPr>
                    </a:p>
                  </a:txBody>
                  <a:tcPr marL="0" marR="0" marT="0" marB="0" anchor="ctr"/>
                </a:tc>
                <a:tc>
                  <a:txBody>
                    <a:bodyPr/>
                    <a:lstStyle/>
                    <a:p>
                      <a:pPr>
                        <a:lnSpc>
                          <a:spcPts val="700"/>
                        </a:lnSpc>
                        <a:spcAft>
                          <a:spcPts val="0"/>
                        </a:spcAft>
                      </a:pPr>
                      <a:r>
                        <a:rPr lang="es-ES" sz="500" dirty="0">
                          <a:effectLst/>
                        </a:rPr>
                        <a:t> </a:t>
                      </a:r>
                      <a:endParaRPr lang="es-ES" sz="700" dirty="0">
                        <a:effectLst/>
                      </a:endParaRPr>
                    </a:p>
                    <a:p>
                      <a:pPr>
                        <a:lnSpc>
                          <a:spcPts val="1000"/>
                        </a:lnSpc>
                        <a:spcAft>
                          <a:spcPts val="0"/>
                        </a:spcAft>
                      </a:pPr>
                      <a:r>
                        <a:rPr lang="es-ES" sz="700" dirty="0">
                          <a:effectLst/>
                        </a:rPr>
                        <a:t> </a:t>
                      </a:r>
                    </a:p>
                    <a:p>
                      <a:pPr marL="342900" lvl="0" indent="-342900">
                        <a:spcAft>
                          <a:spcPts val="0"/>
                        </a:spcAft>
                        <a:buFont typeface="Cambria"/>
                        <a:buChar char="•"/>
                      </a:pPr>
                      <a:r>
                        <a:rPr lang="es-ES" sz="1400" spc="10" dirty="0">
                          <a:effectLst/>
                        </a:rPr>
                        <a:t>Apo</a:t>
                      </a:r>
                      <a:r>
                        <a:rPr lang="es-ES" sz="1400" spc="5" dirty="0">
                          <a:effectLst/>
                        </a:rPr>
                        <a:t>rt</a:t>
                      </a:r>
                      <a:r>
                        <a:rPr lang="es-ES" sz="1400" dirty="0">
                          <a:effectLst/>
                        </a:rPr>
                        <a:t>a</a:t>
                      </a:r>
                      <a:r>
                        <a:rPr lang="es-ES" sz="1400" spc="45" dirty="0">
                          <a:effectLst/>
                        </a:rPr>
                        <a:t> </a:t>
                      </a:r>
                      <a:r>
                        <a:rPr lang="es-ES" sz="1400" spc="10" dirty="0">
                          <a:effectLst/>
                        </a:rPr>
                        <a:t>o</a:t>
                      </a:r>
                      <a:r>
                        <a:rPr lang="es-ES" sz="1400" spc="5" dirty="0">
                          <a:effectLst/>
                        </a:rPr>
                        <a:t>r</a:t>
                      </a:r>
                      <a:r>
                        <a:rPr lang="es-ES" sz="1400" dirty="0">
                          <a:effectLst/>
                        </a:rPr>
                        <a:t>i</a:t>
                      </a:r>
                      <a:r>
                        <a:rPr lang="es-ES" sz="1400" spc="10" dirty="0">
                          <a:effectLst/>
                        </a:rPr>
                        <a:t>g</a:t>
                      </a:r>
                      <a:r>
                        <a:rPr lang="es-ES" sz="1400" dirty="0">
                          <a:effectLst/>
                        </a:rPr>
                        <a:t>i</a:t>
                      </a:r>
                      <a:r>
                        <a:rPr lang="es-ES" sz="1400" spc="5" dirty="0">
                          <a:effectLst/>
                        </a:rPr>
                        <a:t>n</a:t>
                      </a:r>
                      <a:r>
                        <a:rPr lang="es-ES" sz="1400" spc="10" dirty="0">
                          <a:effectLst/>
                        </a:rPr>
                        <a:t>a</a:t>
                      </a:r>
                      <a:r>
                        <a:rPr lang="es-ES" sz="1400" dirty="0">
                          <a:effectLst/>
                        </a:rPr>
                        <a:t>li</a:t>
                      </a:r>
                      <a:r>
                        <a:rPr lang="es-ES" sz="1400" spc="10" dirty="0">
                          <a:effectLst/>
                        </a:rPr>
                        <a:t>da</a:t>
                      </a:r>
                      <a:r>
                        <a:rPr lang="es-ES" sz="1400" dirty="0">
                          <a:effectLst/>
                        </a:rPr>
                        <a:t>d</a:t>
                      </a:r>
                      <a:r>
                        <a:rPr lang="es-ES" sz="1400" spc="45" dirty="0">
                          <a:effectLst/>
                        </a:rPr>
                        <a:t> </a:t>
                      </a:r>
                      <a:r>
                        <a:rPr lang="es-ES" sz="1400" spc="15" dirty="0">
                          <a:effectLst/>
                        </a:rPr>
                        <a:t>a</a:t>
                      </a:r>
                      <a:r>
                        <a:rPr lang="es-ES" sz="1400" dirty="0">
                          <a:effectLst/>
                        </a:rPr>
                        <a:t>l</a:t>
                      </a:r>
                      <a:r>
                        <a:rPr lang="es-ES" sz="1400" spc="-15" dirty="0">
                          <a:effectLst/>
                        </a:rPr>
                        <a:t> </a:t>
                      </a:r>
                      <a:r>
                        <a:rPr lang="es-ES" sz="1400" spc="10" dirty="0">
                          <a:effectLst/>
                        </a:rPr>
                        <a:t>deba</a:t>
                      </a:r>
                      <a:r>
                        <a:rPr lang="es-ES" sz="1400" spc="5" dirty="0">
                          <a:effectLst/>
                        </a:rPr>
                        <a:t>t</a:t>
                      </a:r>
                      <a:r>
                        <a:rPr lang="es-ES" sz="1400" spc="10" dirty="0">
                          <a:effectLst/>
                        </a:rPr>
                        <a:t>e</a:t>
                      </a:r>
                      <a:r>
                        <a:rPr lang="es-ES" sz="1400" dirty="0">
                          <a:effectLst/>
                        </a:rPr>
                        <a:t>.</a:t>
                      </a:r>
                    </a:p>
                    <a:p>
                      <a:pPr marL="342900" lvl="0" indent="-342900">
                        <a:lnSpc>
                          <a:spcPct val="112000"/>
                        </a:lnSpc>
                        <a:spcAft>
                          <a:spcPts val="0"/>
                        </a:spcAft>
                        <a:buFont typeface="Cambria"/>
                        <a:buChar char="•"/>
                      </a:pPr>
                      <a:r>
                        <a:rPr lang="es-ES" sz="1400" spc="5" dirty="0">
                          <a:effectLst/>
                        </a:rPr>
                        <a:t>P</a:t>
                      </a:r>
                      <a:r>
                        <a:rPr lang="es-ES" sz="1400" dirty="0">
                          <a:effectLst/>
                        </a:rPr>
                        <a:t>l</a:t>
                      </a:r>
                      <a:r>
                        <a:rPr lang="es-ES" sz="1400" spc="10" dirty="0">
                          <a:effectLst/>
                        </a:rPr>
                        <a:t>a</a:t>
                      </a:r>
                      <a:r>
                        <a:rPr lang="es-ES" sz="1400" spc="5" dirty="0">
                          <a:effectLst/>
                        </a:rPr>
                        <a:t>nt</a:t>
                      </a:r>
                      <a:r>
                        <a:rPr lang="es-ES" sz="1400" spc="10" dirty="0">
                          <a:effectLst/>
                        </a:rPr>
                        <a:t>e</a:t>
                      </a:r>
                      <a:r>
                        <a:rPr lang="es-ES" sz="1400" dirty="0">
                          <a:effectLst/>
                        </a:rPr>
                        <a:t>a</a:t>
                      </a:r>
                      <a:r>
                        <a:rPr lang="es-ES" sz="1400" spc="45" dirty="0">
                          <a:effectLst/>
                        </a:rPr>
                        <a:t> </a:t>
                      </a:r>
                      <a:r>
                        <a:rPr lang="es-ES" sz="1400" spc="10" dirty="0">
                          <a:effectLst/>
                        </a:rPr>
                        <a:t>a</a:t>
                      </a:r>
                      <a:r>
                        <a:rPr lang="es-ES" sz="1400" dirty="0">
                          <a:effectLst/>
                        </a:rPr>
                        <a:t>l</a:t>
                      </a:r>
                      <a:r>
                        <a:rPr lang="es-ES" sz="1400" spc="10" dirty="0">
                          <a:effectLst/>
                        </a:rPr>
                        <a:t>g</a:t>
                      </a:r>
                      <a:r>
                        <a:rPr lang="es-ES" sz="1400" spc="5" dirty="0">
                          <a:effectLst/>
                        </a:rPr>
                        <a:t>un</a:t>
                      </a:r>
                      <a:r>
                        <a:rPr lang="es-ES" sz="1400" dirty="0">
                          <a:effectLst/>
                        </a:rPr>
                        <a:t>a</a:t>
                      </a:r>
                      <a:r>
                        <a:rPr lang="es-ES" sz="1400" spc="45" dirty="0">
                          <a:effectLst/>
                        </a:rPr>
                        <a:t> </a:t>
                      </a:r>
                      <a:r>
                        <a:rPr lang="es-ES" sz="1400" spc="10" dirty="0">
                          <a:effectLst/>
                        </a:rPr>
                        <a:t>pe</a:t>
                      </a:r>
                      <a:r>
                        <a:rPr lang="es-ES" sz="1400" spc="5" dirty="0">
                          <a:effectLst/>
                        </a:rPr>
                        <a:t>rs</a:t>
                      </a:r>
                      <a:r>
                        <a:rPr lang="es-ES" sz="1400" spc="10" dirty="0">
                          <a:effectLst/>
                        </a:rPr>
                        <a:t>pec</a:t>
                      </a:r>
                      <a:r>
                        <a:rPr lang="es-ES" sz="1400" spc="5" dirty="0">
                          <a:effectLst/>
                        </a:rPr>
                        <a:t>t</a:t>
                      </a:r>
                      <a:r>
                        <a:rPr lang="es-ES" sz="1400" dirty="0">
                          <a:effectLst/>
                        </a:rPr>
                        <a:t>i</a:t>
                      </a:r>
                      <a:r>
                        <a:rPr lang="es-ES" sz="1400" spc="5" dirty="0">
                          <a:effectLst/>
                        </a:rPr>
                        <a:t>v</a:t>
                      </a:r>
                      <a:r>
                        <a:rPr lang="es-ES" sz="1400" dirty="0">
                          <a:effectLst/>
                        </a:rPr>
                        <a:t>a</a:t>
                      </a:r>
                      <a:r>
                        <a:rPr lang="es-ES" sz="1400" spc="45" dirty="0">
                          <a:effectLst/>
                        </a:rPr>
                        <a:t> </a:t>
                      </a:r>
                      <a:r>
                        <a:rPr lang="es-ES" sz="1400" spc="5" dirty="0">
                          <a:effectLst/>
                        </a:rPr>
                        <a:t>n</a:t>
                      </a:r>
                      <a:r>
                        <a:rPr lang="es-ES" sz="1400" spc="10" dirty="0">
                          <a:effectLst/>
                        </a:rPr>
                        <a:t>o</a:t>
                      </a:r>
                      <a:r>
                        <a:rPr lang="es-ES" sz="1400" spc="5" dirty="0">
                          <a:effectLst/>
                        </a:rPr>
                        <a:t>v</a:t>
                      </a:r>
                      <a:r>
                        <a:rPr lang="es-ES" sz="1400" spc="10" dirty="0">
                          <a:effectLst/>
                        </a:rPr>
                        <a:t>edo</a:t>
                      </a:r>
                      <a:r>
                        <a:rPr lang="es-ES" sz="1400" spc="5" dirty="0">
                          <a:effectLst/>
                        </a:rPr>
                        <a:t>s</a:t>
                      </a:r>
                      <a:r>
                        <a:rPr lang="es-ES" sz="1400" dirty="0">
                          <a:effectLst/>
                        </a:rPr>
                        <a:t>a </a:t>
                      </a:r>
                      <a:r>
                        <a:rPr lang="es-ES" sz="1400" spc="10" dirty="0">
                          <a:effectLst/>
                        </a:rPr>
                        <a:t>d</a:t>
                      </a:r>
                      <a:r>
                        <a:rPr lang="es-ES" sz="1400" spc="5" dirty="0">
                          <a:effectLst/>
                        </a:rPr>
                        <a:t>e</a:t>
                      </a:r>
                      <a:r>
                        <a:rPr lang="es-ES" sz="1400" dirty="0">
                          <a:effectLst/>
                        </a:rPr>
                        <a:t>l</a:t>
                      </a:r>
                      <a:r>
                        <a:rPr lang="es-ES" sz="1400" spc="40" dirty="0">
                          <a:effectLst/>
                        </a:rPr>
                        <a:t> </a:t>
                      </a:r>
                      <a:r>
                        <a:rPr lang="es-ES" sz="1400" spc="5" dirty="0">
                          <a:effectLst/>
                        </a:rPr>
                        <a:t>te</a:t>
                      </a:r>
                      <a:r>
                        <a:rPr lang="es-ES" sz="1400" spc="15" dirty="0">
                          <a:effectLst/>
                        </a:rPr>
                        <a:t>m</a:t>
                      </a:r>
                      <a:r>
                        <a:rPr lang="es-ES" sz="1400" dirty="0">
                          <a:effectLst/>
                        </a:rPr>
                        <a:t>a</a:t>
                      </a:r>
                      <a:r>
                        <a:rPr lang="es-ES" sz="1400" spc="-25" dirty="0">
                          <a:effectLst/>
                        </a:rPr>
                        <a:t> </a:t>
                      </a:r>
                      <a:r>
                        <a:rPr lang="es-ES" sz="1400" spc="5" dirty="0">
                          <a:effectLst/>
                        </a:rPr>
                        <a:t>tr</a:t>
                      </a:r>
                      <a:r>
                        <a:rPr lang="es-ES" sz="1400" spc="10" dirty="0">
                          <a:effectLst/>
                        </a:rPr>
                        <a:t>a</a:t>
                      </a:r>
                      <a:r>
                        <a:rPr lang="es-ES" sz="1400" spc="5" dirty="0">
                          <a:effectLst/>
                        </a:rPr>
                        <a:t>t</a:t>
                      </a:r>
                      <a:r>
                        <a:rPr lang="es-ES" sz="1400" spc="10" dirty="0">
                          <a:effectLst/>
                        </a:rPr>
                        <a:t>ad</a:t>
                      </a:r>
                      <a:r>
                        <a:rPr lang="es-ES" sz="1400" spc="5" dirty="0">
                          <a:effectLst/>
                        </a:rPr>
                        <a:t>o</a:t>
                      </a:r>
                      <a:r>
                        <a:rPr lang="es-ES" sz="1400" dirty="0">
                          <a:effectLst/>
                        </a:rPr>
                        <a:t>.</a:t>
                      </a:r>
                    </a:p>
                    <a:p>
                      <a:pPr marL="342900" lvl="0" indent="-342900">
                        <a:spcAft>
                          <a:spcPts val="0"/>
                        </a:spcAft>
                        <a:buFont typeface="Cambria"/>
                        <a:buChar char="•"/>
                      </a:pPr>
                      <a:r>
                        <a:rPr lang="es-ES" sz="1400" spc="5" dirty="0">
                          <a:effectLst/>
                        </a:rPr>
                        <a:t>T</a:t>
                      </a:r>
                      <a:r>
                        <a:rPr lang="es-ES" sz="1400" dirty="0">
                          <a:effectLst/>
                        </a:rPr>
                        <a:t>i</a:t>
                      </a:r>
                      <a:r>
                        <a:rPr lang="es-ES" sz="1400" spc="10" dirty="0">
                          <a:effectLst/>
                        </a:rPr>
                        <a:t>e</a:t>
                      </a:r>
                      <a:r>
                        <a:rPr lang="es-ES" sz="1400" spc="5" dirty="0">
                          <a:effectLst/>
                        </a:rPr>
                        <a:t>n</a:t>
                      </a:r>
                      <a:r>
                        <a:rPr lang="es-ES" sz="1400" dirty="0">
                          <a:effectLst/>
                        </a:rPr>
                        <a:t>e</a:t>
                      </a:r>
                      <a:r>
                        <a:rPr lang="es-ES" sz="1400" spc="45" dirty="0">
                          <a:effectLst/>
                        </a:rPr>
                        <a:t> </a:t>
                      </a:r>
                      <a:r>
                        <a:rPr lang="es-ES" sz="1400" spc="10" dirty="0">
                          <a:effectLst/>
                        </a:rPr>
                        <a:t>capac</a:t>
                      </a:r>
                      <a:r>
                        <a:rPr lang="es-ES" sz="1400" dirty="0">
                          <a:effectLst/>
                        </a:rPr>
                        <a:t>i</a:t>
                      </a:r>
                      <a:r>
                        <a:rPr lang="es-ES" sz="1400" spc="10" dirty="0">
                          <a:effectLst/>
                        </a:rPr>
                        <a:t>da</a:t>
                      </a:r>
                      <a:r>
                        <a:rPr lang="es-ES" sz="1400" dirty="0">
                          <a:effectLst/>
                        </a:rPr>
                        <a:t>d</a:t>
                      </a:r>
                      <a:r>
                        <a:rPr lang="es-ES" sz="1400" spc="45" dirty="0">
                          <a:effectLst/>
                        </a:rPr>
                        <a:t> </a:t>
                      </a:r>
                      <a:r>
                        <a:rPr lang="es-ES" sz="1400" spc="15" dirty="0">
                          <a:effectLst/>
                        </a:rPr>
                        <a:t>d</a:t>
                      </a:r>
                      <a:r>
                        <a:rPr lang="es-ES" sz="1400" dirty="0">
                          <a:effectLst/>
                        </a:rPr>
                        <a:t>e</a:t>
                      </a:r>
                      <a:r>
                        <a:rPr lang="es-ES" sz="1400" spc="-55" dirty="0">
                          <a:effectLst/>
                        </a:rPr>
                        <a:t> </a:t>
                      </a:r>
                      <a:r>
                        <a:rPr lang="es-ES" sz="1400" spc="10" dirty="0">
                          <a:effectLst/>
                        </a:rPr>
                        <a:t>co</a:t>
                      </a:r>
                      <a:r>
                        <a:rPr lang="es-ES" sz="1400" spc="5" dirty="0">
                          <a:effectLst/>
                        </a:rPr>
                        <a:t>nv</a:t>
                      </a:r>
                      <a:r>
                        <a:rPr lang="es-ES" sz="1400" spc="10" dirty="0">
                          <a:effectLst/>
                        </a:rPr>
                        <a:t>e</a:t>
                      </a:r>
                      <a:r>
                        <a:rPr lang="es-ES" sz="1400" spc="5" dirty="0">
                          <a:effectLst/>
                        </a:rPr>
                        <a:t>n</a:t>
                      </a:r>
                      <a:r>
                        <a:rPr lang="es-ES" sz="1400" spc="10" dirty="0">
                          <a:effectLst/>
                        </a:rPr>
                        <a:t>ce</a:t>
                      </a:r>
                      <a:r>
                        <a:rPr lang="es-ES" sz="1400" spc="5" dirty="0">
                          <a:effectLst/>
                        </a:rPr>
                        <a:t>r</a:t>
                      </a:r>
                      <a:r>
                        <a:rPr lang="es-ES" sz="1400" dirty="0">
                          <a:effectLst/>
                        </a:rPr>
                        <a:t>.</a:t>
                      </a:r>
                    </a:p>
                    <a:p>
                      <a:pPr marL="342900" lvl="0" indent="-342900">
                        <a:spcAft>
                          <a:spcPts val="0"/>
                        </a:spcAft>
                        <a:buFont typeface="Cambria"/>
                        <a:buChar char="•"/>
                      </a:pPr>
                      <a:r>
                        <a:rPr lang="es-ES" sz="1400" spc="10" dirty="0">
                          <a:effectLst/>
                        </a:rPr>
                        <a:t>Capac</a:t>
                      </a:r>
                      <a:r>
                        <a:rPr lang="es-ES" sz="1400" dirty="0">
                          <a:effectLst/>
                        </a:rPr>
                        <a:t>i</a:t>
                      </a:r>
                      <a:r>
                        <a:rPr lang="es-ES" sz="1400" spc="10" dirty="0">
                          <a:effectLst/>
                        </a:rPr>
                        <a:t>da</a:t>
                      </a:r>
                      <a:r>
                        <a:rPr lang="es-ES" sz="1400" dirty="0">
                          <a:effectLst/>
                        </a:rPr>
                        <a:t>d</a:t>
                      </a:r>
                      <a:r>
                        <a:rPr lang="es-ES" sz="1400" spc="45" dirty="0">
                          <a:effectLst/>
                        </a:rPr>
                        <a:t> </a:t>
                      </a:r>
                      <a:r>
                        <a:rPr lang="es-ES" sz="1400" spc="15" dirty="0">
                          <a:effectLst/>
                        </a:rPr>
                        <a:t>d</a:t>
                      </a:r>
                      <a:r>
                        <a:rPr lang="es-ES" sz="1400" dirty="0">
                          <a:effectLst/>
                        </a:rPr>
                        <a:t>e</a:t>
                      </a:r>
                      <a:r>
                        <a:rPr lang="es-ES" sz="1400" spc="-55" dirty="0">
                          <a:effectLst/>
                        </a:rPr>
                        <a:t> </a:t>
                      </a:r>
                      <a:r>
                        <a:rPr lang="es-ES" sz="1400" dirty="0">
                          <a:effectLst/>
                        </a:rPr>
                        <a:t>i</a:t>
                      </a:r>
                      <a:r>
                        <a:rPr lang="es-ES" sz="1400" spc="10" dirty="0">
                          <a:effectLst/>
                        </a:rPr>
                        <a:t>mp</a:t>
                      </a:r>
                      <a:r>
                        <a:rPr lang="es-ES" sz="1400" spc="5" dirty="0">
                          <a:effectLst/>
                        </a:rPr>
                        <a:t>r</a:t>
                      </a:r>
                      <a:r>
                        <a:rPr lang="es-ES" sz="1400" spc="10" dirty="0">
                          <a:effectLst/>
                        </a:rPr>
                        <a:t>o</a:t>
                      </a:r>
                      <a:r>
                        <a:rPr lang="es-ES" sz="1400" spc="5" dirty="0">
                          <a:effectLst/>
                        </a:rPr>
                        <a:t>v</a:t>
                      </a:r>
                      <a:r>
                        <a:rPr lang="es-ES" sz="1400" dirty="0">
                          <a:effectLst/>
                        </a:rPr>
                        <a:t>i</a:t>
                      </a:r>
                      <a:r>
                        <a:rPr lang="es-ES" sz="1400" spc="5" dirty="0">
                          <a:effectLst/>
                        </a:rPr>
                        <a:t>s</a:t>
                      </a:r>
                      <a:r>
                        <a:rPr lang="es-ES" sz="1400" spc="10" dirty="0">
                          <a:effectLst/>
                        </a:rPr>
                        <a:t>ac</a:t>
                      </a:r>
                      <a:r>
                        <a:rPr lang="es-ES" sz="1400" dirty="0">
                          <a:effectLst/>
                        </a:rPr>
                        <a:t>i</a:t>
                      </a:r>
                      <a:r>
                        <a:rPr lang="es-ES" sz="1400" spc="10" dirty="0">
                          <a:effectLst/>
                        </a:rPr>
                        <a:t>ó</a:t>
                      </a:r>
                      <a:r>
                        <a:rPr lang="es-ES" sz="1400" dirty="0">
                          <a:effectLst/>
                        </a:rPr>
                        <a:t>n</a:t>
                      </a:r>
                      <a:r>
                        <a:rPr lang="es-ES" sz="1400" spc="45" dirty="0">
                          <a:effectLst/>
                        </a:rPr>
                        <a:t> </a:t>
                      </a:r>
                      <a:r>
                        <a:rPr lang="es-ES" sz="1400" spc="5" dirty="0">
                          <a:effectLst/>
                        </a:rPr>
                        <a:t>(</a:t>
                      </a:r>
                      <a:r>
                        <a:rPr lang="es-ES" sz="1400" dirty="0">
                          <a:effectLst/>
                        </a:rPr>
                        <a:t>i</a:t>
                      </a:r>
                      <a:r>
                        <a:rPr lang="es-ES" sz="1400" spc="5" dirty="0">
                          <a:effectLst/>
                        </a:rPr>
                        <a:t>n</a:t>
                      </a:r>
                      <a:r>
                        <a:rPr lang="es-ES" sz="1400" spc="10" dirty="0">
                          <a:effectLst/>
                        </a:rPr>
                        <a:t>c</a:t>
                      </a:r>
                      <a:r>
                        <a:rPr lang="es-ES" sz="1400" dirty="0">
                          <a:effectLst/>
                        </a:rPr>
                        <a:t>l</a:t>
                      </a:r>
                      <a:r>
                        <a:rPr lang="es-ES" sz="1400" spc="5" dirty="0">
                          <a:effectLst/>
                        </a:rPr>
                        <a:t>u</a:t>
                      </a:r>
                      <a:r>
                        <a:rPr lang="es-ES" sz="1400" dirty="0">
                          <a:effectLst/>
                        </a:rPr>
                        <a:t>i</a:t>
                      </a:r>
                      <a:r>
                        <a:rPr lang="es-ES" sz="1400" spc="10" dirty="0">
                          <a:effectLst/>
                        </a:rPr>
                        <a:t>d</a:t>
                      </a:r>
                      <a:r>
                        <a:rPr lang="es-ES" sz="1400" dirty="0">
                          <a:effectLst/>
                        </a:rPr>
                        <a:t>a</a:t>
                      </a:r>
                      <a:r>
                        <a:rPr lang="es-ES" sz="1400" spc="45" dirty="0">
                          <a:effectLst/>
                        </a:rPr>
                        <a:t> </a:t>
                      </a:r>
                      <a:r>
                        <a:rPr lang="es-ES" sz="1400" dirty="0">
                          <a:effectLst/>
                        </a:rPr>
                        <a:t>la </a:t>
                      </a:r>
                      <a:r>
                        <a:rPr lang="es-ES" sz="1400" spc="5" dirty="0">
                          <a:effectLst/>
                        </a:rPr>
                        <a:t>r</a:t>
                      </a:r>
                      <a:r>
                        <a:rPr lang="es-ES" sz="1400" spc="10" dirty="0">
                          <a:effectLst/>
                        </a:rPr>
                        <a:t>e</a:t>
                      </a:r>
                      <a:r>
                        <a:rPr lang="es-ES" sz="1400" spc="5" dirty="0">
                          <a:effectLst/>
                        </a:rPr>
                        <a:t>s</a:t>
                      </a:r>
                      <a:r>
                        <a:rPr lang="es-ES" sz="1400" spc="10" dirty="0">
                          <a:effectLst/>
                        </a:rPr>
                        <a:t>p</a:t>
                      </a:r>
                      <a:r>
                        <a:rPr lang="es-ES" sz="1400" spc="5" dirty="0">
                          <a:effectLst/>
                        </a:rPr>
                        <a:t>u</a:t>
                      </a:r>
                      <a:r>
                        <a:rPr lang="es-ES" sz="1400" spc="10" dirty="0">
                          <a:effectLst/>
                        </a:rPr>
                        <a:t>e</a:t>
                      </a:r>
                      <a:r>
                        <a:rPr lang="es-ES" sz="1400" spc="5" dirty="0">
                          <a:effectLst/>
                        </a:rPr>
                        <a:t>st</a:t>
                      </a:r>
                      <a:r>
                        <a:rPr lang="es-ES" sz="1400" dirty="0">
                          <a:effectLst/>
                        </a:rPr>
                        <a:t>a</a:t>
                      </a:r>
                      <a:r>
                        <a:rPr lang="es-ES" sz="1400" spc="45" dirty="0">
                          <a:effectLst/>
                        </a:rPr>
                        <a:t> </a:t>
                      </a:r>
                      <a:r>
                        <a:rPr lang="es-ES" sz="1400" dirty="0">
                          <a:effectLst/>
                        </a:rPr>
                        <a:t>a</a:t>
                      </a:r>
                      <a:r>
                        <a:rPr lang="es-ES" sz="1400" spc="-85" dirty="0">
                          <a:effectLst/>
                        </a:rPr>
                        <a:t> </a:t>
                      </a:r>
                      <a:r>
                        <a:rPr lang="es-ES" sz="1400" dirty="0">
                          <a:effectLst/>
                        </a:rPr>
                        <a:t>la</a:t>
                      </a:r>
                      <a:r>
                        <a:rPr lang="es-ES" sz="1400" spc="45" dirty="0">
                          <a:effectLst/>
                        </a:rPr>
                        <a:t> </a:t>
                      </a:r>
                      <a:r>
                        <a:rPr lang="es-ES" sz="1400" spc="15" dirty="0">
                          <a:effectLst/>
                        </a:rPr>
                        <a:t>p</a:t>
                      </a:r>
                      <a:r>
                        <a:rPr lang="es-ES" sz="1400" spc="5" dirty="0">
                          <a:effectLst/>
                        </a:rPr>
                        <a:t>r</a:t>
                      </a:r>
                      <a:r>
                        <a:rPr lang="es-ES" sz="1400" spc="15" dirty="0">
                          <a:effectLst/>
                        </a:rPr>
                        <a:t>eg</a:t>
                      </a:r>
                      <a:r>
                        <a:rPr lang="es-ES" sz="1400" spc="5" dirty="0">
                          <a:effectLst/>
                        </a:rPr>
                        <a:t>unt</a:t>
                      </a:r>
                      <a:r>
                        <a:rPr lang="es-ES" sz="1400" dirty="0">
                          <a:effectLst/>
                        </a:rPr>
                        <a:t>a</a:t>
                      </a:r>
                      <a:r>
                        <a:rPr lang="es-ES" sz="1400" spc="-5" dirty="0">
                          <a:effectLst/>
                        </a:rPr>
                        <a:t> </a:t>
                      </a:r>
                      <a:r>
                        <a:rPr lang="es-ES" sz="1400" spc="5" dirty="0">
                          <a:effectLst/>
                        </a:rPr>
                        <a:t>f</a:t>
                      </a:r>
                      <a:r>
                        <a:rPr lang="es-ES" sz="1400" dirty="0">
                          <a:effectLst/>
                        </a:rPr>
                        <a:t>i</a:t>
                      </a:r>
                      <a:r>
                        <a:rPr lang="es-ES" sz="1400" spc="5" dirty="0">
                          <a:effectLst/>
                        </a:rPr>
                        <a:t>n</a:t>
                      </a:r>
                      <a:r>
                        <a:rPr lang="es-ES" sz="1400" spc="10" dirty="0">
                          <a:effectLst/>
                        </a:rPr>
                        <a:t>a</a:t>
                      </a:r>
                      <a:r>
                        <a:rPr lang="es-ES" sz="1400" dirty="0">
                          <a:effectLst/>
                        </a:rPr>
                        <a:t>l</a:t>
                      </a:r>
                      <a:r>
                        <a:rPr lang="es-ES" sz="1400" spc="5" dirty="0">
                          <a:effectLst/>
                        </a:rPr>
                        <a:t>)</a:t>
                      </a:r>
                      <a:r>
                        <a:rPr lang="es-ES" sz="1400" dirty="0">
                          <a:effectLst/>
                        </a:rPr>
                        <a:t>.</a:t>
                      </a:r>
                      <a:endParaRPr lang="es-ES" sz="1400" dirty="0">
                        <a:effectLst/>
                        <a:latin typeface="Times New Roman"/>
                        <a:ea typeface="Times New Roman"/>
                        <a:cs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tc>
                  <a:txBody>
                    <a:bodyPr/>
                    <a:lstStyle/>
                    <a:p>
                      <a:pPr>
                        <a:spcAft>
                          <a:spcPts val="0"/>
                        </a:spcAft>
                      </a:pPr>
                      <a:r>
                        <a:rPr lang="es-ES" sz="700" dirty="0">
                          <a:effectLst/>
                        </a:rPr>
                        <a:t> </a:t>
                      </a:r>
                      <a:endParaRPr lang="es-ES" sz="700" dirty="0">
                        <a:effectLst/>
                        <a:latin typeface="Times New Roman"/>
                        <a:ea typeface="Times New Roman"/>
                      </a:endParaRPr>
                    </a:p>
                  </a:txBody>
                  <a:tcPr marL="0" marR="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671340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672" y="0"/>
            <a:ext cx="7272808" cy="7017306"/>
          </a:xfrm>
          <a:prstGeom prst="rect">
            <a:avLst/>
          </a:prstGeom>
        </p:spPr>
        <p:txBody>
          <a:bodyPr wrap="square">
            <a:spAutoFit/>
          </a:bodyPr>
          <a:lstStyle/>
          <a:p>
            <a:endParaRPr lang="es-ES" sz="2400" dirty="0">
              <a:latin typeface="Palatino Linotype" pitchFamily="18" charset="0"/>
            </a:endParaRPr>
          </a:p>
          <a:p>
            <a:endParaRPr lang="es-ES" sz="2400" dirty="0">
              <a:latin typeface="Palatino Linotype" pitchFamily="18" charset="0"/>
            </a:endParaRPr>
          </a:p>
          <a:p>
            <a:r>
              <a:rPr lang="es-ES" sz="2400" b="1" dirty="0">
                <a:latin typeface="Palatino Linotype" pitchFamily="18" charset="0"/>
              </a:rPr>
              <a:t>BIBLIOGRAFÍA:</a:t>
            </a:r>
          </a:p>
          <a:p>
            <a:endParaRPr lang="es-ES" sz="2400" b="1" dirty="0">
              <a:latin typeface="Palatino Linotype" pitchFamily="18" charset="0"/>
            </a:endParaRPr>
          </a:p>
          <a:p>
            <a:endParaRPr lang="es-ES" dirty="0"/>
          </a:p>
          <a:p>
            <a:pPr marL="342900" lvl="0" indent="-342900">
              <a:buFont typeface="Arial" pitchFamily="34" charset="0"/>
              <a:buChar char="•"/>
            </a:pPr>
            <a:r>
              <a:rPr lang="es-ES" sz="2400" dirty="0">
                <a:latin typeface="Palatino Linotype" pitchFamily="18" charset="0"/>
              </a:rPr>
              <a:t> </a:t>
            </a:r>
            <a:r>
              <a:rPr lang="es-ES" sz="2400" u="sng" dirty="0">
                <a:latin typeface="Palatino Linotype" pitchFamily="18" charset="0"/>
                <a:hlinkClick r:id="rId2"/>
              </a:rPr>
              <a:t>http://www.aprenderadebatir.es/</a:t>
            </a:r>
            <a:endParaRPr lang="es-ES" sz="2400" dirty="0">
              <a:latin typeface="Palatino Linotype" pitchFamily="18" charset="0"/>
            </a:endParaRPr>
          </a:p>
          <a:p>
            <a:r>
              <a:rPr lang="es-ES" sz="2400" dirty="0">
                <a:latin typeface="Palatino Linotype" pitchFamily="18" charset="0"/>
              </a:rPr>
              <a:t> </a:t>
            </a:r>
          </a:p>
          <a:p>
            <a:pPr marL="342900" lvl="0" indent="-342900">
              <a:buFont typeface="Arial" pitchFamily="34" charset="0"/>
              <a:buChar char="•"/>
            </a:pPr>
            <a:r>
              <a:rPr lang="es-ES" sz="2400" i="1" dirty="0">
                <a:latin typeface="Palatino Linotype" pitchFamily="18" charset="0"/>
              </a:rPr>
              <a:t>Tolerancia crítica y ciudadanía activa: una introducción práctica al debate educativo, </a:t>
            </a:r>
            <a:r>
              <a:rPr lang="es-ES" sz="2400" dirty="0">
                <a:latin typeface="Palatino Linotype" pitchFamily="18" charset="0"/>
              </a:rPr>
              <a:t>Hernán </a:t>
            </a:r>
            <a:r>
              <a:rPr lang="es-ES" sz="2400" dirty="0" err="1">
                <a:latin typeface="Palatino Linotype" pitchFamily="18" charset="0"/>
              </a:rPr>
              <a:t>Boromo</a:t>
            </a:r>
            <a:r>
              <a:rPr lang="es-ES" sz="2400" dirty="0">
                <a:latin typeface="Palatino Linotype" pitchFamily="18" charset="0"/>
              </a:rPr>
              <a:t>, Juan M </a:t>
            </a:r>
            <a:r>
              <a:rPr lang="es-ES" sz="2400" dirty="0" err="1">
                <a:latin typeface="Palatino Linotype" pitchFamily="18" charset="0"/>
              </a:rPr>
              <a:t>Mamberti</a:t>
            </a:r>
            <a:r>
              <a:rPr lang="es-ES" sz="2400" dirty="0">
                <a:latin typeface="Palatino Linotype" pitchFamily="18" charset="0"/>
              </a:rPr>
              <a:t> y Jackson B. </a:t>
            </a:r>
            <a:r>
              <a:rPr lang="es-ES" sz="2400" dirty="0" err="1">
                <a:latin typeface="Palatino Linotype" pitchFamily="18" charset="0"/>
              </a:rPr>
              <a:t>Mille</a:t>
            </a:r>
            <a:r>
              <a:rPr lang="es-ES" sz="2400" dirty="0">
                <a:latin typeface="Palatino Linotype" pitchFamily="18" charset="0"/>
              </a:rPr>
              <a:t>.</a:t>
            </a:r>
          </a:p>
          <a:p>
            <a:pPr lvl="0" fontAlgn="base"/>
            <a:endParaRPr lang="es-ES" sz="2400" i="1" dirty="0">
              <a:latin typeface="Palatino Linotype" pitchFamily="18" charset="0"/>
            </a:endParaRPr>
          </a:p>
          <a:p>
            <a:pPr marL="342900" lvl="0" indent="-342900" fontAlgn="base">
              <a:buFont typeface="Arial" pitchFamily="34" charset="0"/>
              <a:buChar char="•"/>
            </a:pPr>
            <a:r>
              <a:rPr lang="es-ES" sz="2400" i="1" dirty="0">
                <a:latin typeface="Palatino Linotype" pitchFamily="18" charset="0"/>
              </a:rPr>
              <a:t>Enseñar a debatir.  </a:t>
            </a:r>
            <a:r>
              <a:rPr lang="es-ES" sz="2400" dirty="0" err="1">
                <a:latin typeface="Palatino Linotype" pitchFamily="18" charset="0"/>
              </a:rPr>
              <a:t>Victor</a:t>
            </a:r>
            <a:r>
              <a:rPr lang="es-ES" sz="2400" dirty="0">
                <a:latin typeface="Palatino Linotype" pitchFamily="18" charset="0"/>
              </a:rPr>
              <a:t> Pareja y Manuel Aparicio </a:t>
            </a:r>
            <a:r>
              <a:rPr lang="es-ES" sz="2400" dirty="0" err="1">
                <a:latin typeface="Palatino Linotype" pitchFamily="18" charset="0"/>
              </a:rPr>
              <a:t>Payá</a:t>
            </a:r>
            <a:r>
              <a:rPr lang="es-ES" sz="2400" dirty="0">
                <a:latin typeface="Palatino Linotype" pitchFamily="18" charset="0"/>
              </a:rPr>
              <a:t>, (coordinadores del libro) </a:t>
            </a:r>
            <a:endParaRPr lang="es-ES" sz="2400" dirty="0" smtClean="0">
              <a:latin typeface="Palatino Linotype" pitchFamily="18" charset="0"/>
            </a:endParaRPr>
          </a:p>
          <a:p>
            <a:pPr marL="342900" lvl="0" indent="-342900" fontAlgn="base">
              <a:buFont typeface="Arial" pitchFamily="34" charset="0"/>
              <a:buChar char="•"/>
            </a:pPr>
            <a:endParaRPr lang="es-ES" sz="2400" dirty="0">
              <a:latin typeface="Palatino Linotype" pitchFamily="18" charset="0"/>
            </a:endParaRPr>
          </a:p>
          <a:p>
            <a:pPr marL="342900" indent="-342900" fontAlgn="base">
              <a:buFont typeface="Arial" pitchFamily="34" charset="0"/>
              <a:buChar char="•"/>
            </a:pPr>
            <a:r>
              <a:rPr lang="es-ES" sz="2400" dirty="0" smtClean="0">
                <a:latin typeface="Palatino Linotype" pitchFamily="18" charset="0"/>
              </a:rPr>
              <a:t>Arthur </a:t>
            </a:r>
            <a:r>
              <a:rPr lang="es-ES" sz="2400" dirty="0">
                <a:latin typeface="Palatino Linotype" pitchFamily="18" charset="0"/>
              </a:rPr>
              <a:t>S</a:t>
            </a:r>
            <a:r>
              <a:rPr lang="es-ES" sz="2400" dirty="0" smtClean="0">
                <a:latin typeface="Palatino Linotype" pitchFamily="18" charset="0"/>
              </a:rPr>
              <a:t>chopenhauer: </a:t>
            </a:r>
            <a:r>
              <a:rPr lang="es-ES" sz="2400" dirty="0">
                <a:latin typeface="Palatino Linotype" pitchFamily="18" charset="0"/>
              </a:rPr>
              <a:t> </a:t>
            </a:r>
            <a:r>
              <a:rPr lang="es-ES" sz="2400" i="1" dirty="0">
                <a:latin typeface="Palatino Linotype" pitchFamily="18" charset="0"/>
              </a:rPr>
              <a:t>Dialéctica erística o el arte de tener razón, expuesta en treinta y ocho </a:t>
            </a:r>
            <a:r>
              <a:rPr lang="es-ES" sz="2400" i="1" dirty="0" smtClean="0">
                <a:latin typeface="Palatino Linotype" pitchFamily="18" charset="0"/>
              </a:rPr>
              <a:t>estratagemas. </a:t>
            </a:r>
            <a:r>
              <a:rPr lang="es-ES" sz="2400" dirty="0">
                <a:latin typeface="Palatino Linotype" pitchFamily="18" charset="0"/>
              </a:rPr>
              <a:t>José J. de </a:t>
            </a:r>
            <a:r>
              <a:rPr lang="es-ES" sz="2400" dirty="0" err="1">
                <a:latin typeface="Palatino Linotype" pitchFamily="18" charset="0"/>
              </a:rPr>
              <a:t>Olañeta</a:t>
            </a:r>
            <a:r>
              <a:rPr lang="es-ES" sz="2400" dirty="0">
                <a:latin typeface="Palatino Linotype" pitchFamily="18" charset="0"/>
              </a:rPr>
              <a:t>, Editor</a:t>
            </a:r>
          </a:p>
          <a:p>
            <a:pPr marL="342900" indent="-342900" fontAlgn="base">
              <a:buFont typeface="Arial" pitchFamily="34" charset="0"/>
              <a:buChar char="•"/>
            </a:pPr>
            <a:endParaRPr lang="es-ES" sz="2400" dirty="0">
              <a:latin typeface="Palatino Linotype" pitchFamily="18" charset="0"/>
            </a:endParaRPr>
          </a:p>
          <a:p>
            <a:pPr marL="342900" lvl="0" indent="-342900" fontAlgn="base">
              <a:buFont typeface="Arial" pitchFamily="34" charset="0"/>
              <a:buChar char="•"/>
            </a:pPr>
            <a:endParaRPr lang="es-ES" sz="2400" dirty="0">
              <a:latin typeface="Palatino Linotype" pitchFamily="18" charset="0"/>
            </a:endParaRPr>
          </a:p>
        </p:txBody>
      </p:sp>
    </p:spTree>
    <p:extLst>
      <p:ext uri="{BB962C8B-B14F-4D97-AF65-F5344CB8AC3E}">
        <p14:creationId xmlns:p14="http://schemas.microsoft.com/office/powerpoint/2010/main" val="49386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36A52D1-8177-47D7-9E99-C988BD189EDD}"/>
              </a:ext>
            </a:extLst>
          </p:cNvPr>
          <p:cNvSpPr txBox="1"/>
          <p:nvPr/>
        </p:nvSpPr>
        <p:spPr>
          <a:xfrm>
            <a:off x="1619672" y="692696"/>
            <a:ext cx="6624736" cy="5663089"/>
          </a:xfrm>
          <a:prstGeom prst="rect">
            <a:avLst/>
          </a:prstGeom>
          <a:noFill/>
        </p:spPr>
        <p:txBody>
          <a:bodyPr wrap="square" rtlCol="0">
            <a:spAutoFit/>
          </a:bodyPr>
          <a:lstStyle/>
          <a:p>
            <a:r>
              <a:rPr lang="es-ES" sz="2800" dirty="0">
                <a:latin typeface="Palatino Linotype" pitchFamily="18" charset="0"/>
              </a:rPr>
              <a:t>Los instrumentos utilizados  son:</a:t>
            </a:r>
          </a:p>
          <a:p>
            <a:endParaRPr lang="es-ES" sz="2800" dirty="0">
              <a:latin typeface="Palatino Linotype" pitchFamily="18" charset="0"/>
            </a:endParaRPr>
          </a:p>
          <a:p>
            <a:endParaRPr lang="es-ES" sz="2800" dirty="0">
              <a:latin typeface="Palatino Linotype" pitchFamily="18" charset="0"/>
            </a:endParaRPr>
          </a:p>
          <a:p>
            <a:pPr marL="285750" lvl="0" indent="-285750">
              <a:buFont typeface="Arial" pitchFamily="34" charset="0"/>
              <a:buChar char="•"/>
            </a:pPr>
            <a:r>
              <a:rPr lang="es-ES" sz="2800" dirty="0">
                <a:latin typeface="Palatino Linotype" pitchFamily="18" charset="0"/>
              </a:rPr>
              <a:t>La palabra: desarrollando argumentos y buscando la manera más eficaz de expresarlos.</a:t>
            </a:r>
          </a:p>
          <a:p>
            <a:pPr lvl="0"/>
            <a:endParaRPr lang="es-ES" sz="2800" dirty="0">
              <a:latin typeface="Palatino Linotype" pitchFamily="18" charset="0"/>
            </a:endParaRPr>
          </a:p>
          <a:p>
            <a:pPr lvl="0"/>
            <a:endParaRPr lang="es-ES" sz="2800" dirty="0">
              <a:latin typeface="Palatino Linotype" pitchFamily="18" charset="0"/>
            </a:endParaRPr>
          </a:p>
          <a:p>
            <a:pPr marL="285750" lvl="0" indent="-285750">
              <a:buFont typeface="Arial" pitchFamily="34" charset="0"/>
              <a:buChar char="•"/>
            </a:pPr>
            <a:r>
              <a:rPr lang="es-ES" sz="2800" dirty="0">
                <a:latin typeface="Palatino Linotype" pitchFamily="18" charset="0"/>
              </a:rPr>
              <a:t>La escucha activa: si no entiendo al otro, nunca podré conseguir que este me entienda.</a:t>
            </a:r>
          </a:p>
          <a:p>
            <a:pPr marL="285750" lvl="0" indent="-285750">
              <a:buFont typeface="Arial" pitchFamily="34" charset="0"/>
              <a:buChar char="•"/>
            </a:pPr>
            <a:endParaRPr lang="es-ES" dirty="0"/>
          </a:p>
          <a:p>
            <a:r>
              <a:rPr lang="es-ES" dirty="0"/>
              <a:t> </a:t>
            </a:r>
          </a:p>
          <a:p>
            <a:endParaRPr lang="es-ES" dirty="0"/>
          </a:p>
        </p:txBody>
      </p:sp>
    </p:spTree>
    <p:extLst>
      <p:ext uri="{BB962C8B-B14F-4D97-AF65-F5344CB8AC3E}">
        <p14:creationId xmlns:p14="http://schemas.microsoft.com/office/powerpoint/2010/main" val="1982943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6632"/>
            <a:ext cx="8532440" cy="6832640"/>
          </a:xfrm>
          <a:prstGeom prst="rect">
            <a:avLst/>
          </a:prstGeom>
        </p:spPr>
        <p:txBody>
          <a:bodyPr wrap="square">
            <a:spAutoFit/>
          </a:bodyPr>
          <a:lstStyle/>
          <a:p>
            <a:endParaRPr lang="es-ES" dirty="0">
              <a:latin typeface="Palatino Linotype" pitchFamily="18" charset="0"/>
            </a:endParaRPr>
          </a:p>
          <a:p>
            <a:pPr algn="ctr"/>
            <a:r>
              <a:rPr lang="es-ES" sz="2000" dirty="0">
                <a:latin typeface="Palatino Linotype" pitchFamily="18" charset="0"/>
              </a:rPr>
              <a:t>El debate académico desarrolla dos elementos clave para la democracia </a:t>
            </a:r>
            <a:r>
              <a:rPr lang="es-ES" sz="2000" dirty="0" smtClean="0">
                <a:latin typeface="Palatino Linotype" pitchFamily="18" charset="0"/>
              </a:rPr>
              <a:t>: </a:t>
            </a:r>
            <a:r>
              <a:rPr lang="es-ES" sz="2000" dirty="0">
                <a:latin typeface="Palatino Linotype" pitchFamily="18" charset="0"/>
              </a:rPr>
              <a:t>la </a:t>
            </a:r>
            <a:r>
              <a:rPr lang="es-ES" sz="2000" b="1" dirty="0">
                <a:latin typeface="Palatino Linotype" pitchFamily="18" charset="0"/>
              </a:rPr>
              <a:t>tolerancia crítica y el pensamiento crítico</a:t>
            </a:r>
            <a:r>
              <a:rPr lang="es-ES" sz="2000" dirty="0">
                <a:latin typeface="Palatino Linotype" pitchFamily="18" charset="0"/>
              </a:rPr>
              <a:t>. </a:t>
            </a:r>
          </a:p>
          <a:p>
            <a:endParaRPr lang="es-ES" sz="2000" dirty="0">
              <a:latin typeface="Palatino Linotype" pitchFamily="18" charset="0"/>
            </a:endParaRPr>
          </a:p>
          <a:p>
            <a:pPr algn="just"/>
            <a:r>
              <a:rPr lang="es-ES" sz="2000" dirty="0">
                <a:latin typeface="Palatino Linotype" pitchFamily="18" charset="0"/>
              </a:rPr>
              <a:t>“En la multiculturalidad —y en una sociedad global cada vez más urbanizada—, nuestra capacidad de tolerancia es puesta a prueba de manera constante: aceptar la diversidad es una necesidad diaria y un ejercicio esencial. El debate académico provee un medio excepcional para realizar este ejercicio, pues permite explorar de manera crítica los múltiples puntos de vista en torno a un mismo tema y revela las razones detrás de aquellas posiciones que, a menudo, no comprendemos. Al disociar nuestras creencias y opiniones personales respecto a la posición que debemos defender en su desarrollo, el debate permite ponernos en el lugar de otro. Una vez en ese lugar, es necesario indagar en las razones de ese otro, en el contexto a partir del cual surgen sus ideas —frente a las cuales, en ocasiones, sentimos rechazo— para poder defenderlas de manera eficaz. Así, el ejercicio del debate nos invita a ponernos en el lugar del otro, lo que posibilita el entendimiento y reconocimiento de sus razones. Es esa empatía la que favorece la tolerancia, o dicho de otro modo, el reconocimiento del otro y de sus razones“. </a:t>
            </a:r>
          </a:p>
          <a:p>
            <a:pPr algn="just"/>
            <a:endParaRPr lang="es-ES" sz="2000" dirty="0">
              <a:latin typeface="Palatino Linotype" pitchFamily="18" charset="0"/>
            </a:endParaRPr>
          </a:p>
          <a:p>
            <a:pPr algn="just"/>
            <a:r>
              <a:rPr lang="es-ES" sz="2000" dirty="0" err="1"/>
              <a:t>Mamberti</a:t>
            </a:r>
            <a:r>
              <a:rPr lang="es-ES" sz="2000" dirty="0"/>
              <a:t>:  </a:t>
            </a:r>
            <a:r>
              <a:rPr lang="es-ES" sz="2000" i="1" dirty="0"/>
              <a:t>Tolerancia Crítica y Ciudadanía Activa</a:t>
            </a:r>
            <a:endParaRPr lang="es-ES" sz="2000" i="1" dirty="0">
              <a:latin typeface="Palatino Linotype" pitchFamily="18" charset="0"/>
            </a:endParaRPr>
          </a:p>
        </p:txBody>
      </p:sp>
    </p:spTree>
    <p:extLst>
      <p:ext uri="{BB962C8B-B14F-4D97-AF65-F5344CB8AC3E}">
        <p14:creationId xmlns:p14="http://schemas.microsoft.com/office/powerpoint/2010/main" val="2904589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D9F898C8-5204-4B59-8BEE-36C9779EBC8F}"/>
              </a:ext>
            </a:extLst>
          </p:cNvPr>
          <p:cNvGraphicFramePr/>
          <p:nvPr>
            <p:extLst>
              <p:ext uri="{D42A27DB-BD31-4B8C-83A1-F6EECF244321}">
                <p14:modId xmlns:p14="http://schemas.microsoft.com/office/powerpoint/2010/main" val="340254677"/>
              </p:ext>
            </p:extLst>
          </p:nvPr>
        </p:nvGraphicFramePr>
        <p:xfrm>
          <a:off x="1475656" y="0"/>
          <a:ext cx="7560840" cy="6924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43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75656" y="0"/>
            <a:ext cx="7272808" cy="6278642"/>
          </a:xfrm>
          <a:prstGeom prst="rect">
            <a:avLst/>
          </a:prstGeom>
        </p:spPr>
        <p:txBody>
          <a:bodyPr wrap="square">
            <a:spAutoFit/>
          </a:bodyPr>
          <a:lstStyle/>
          <a:p>
            <a:pPr algn="just"/>
            <a:endParaRPr lang="es-ES" sz="2400" b="1" dirty="0">
              <a:latin typeface="Palatino Linotype" pitchFamily="18" charset="0"/>
            </a:endParaRPr>
          </a:p>
          <a:p>
            <a:pPr algn="just"/>
            <a:endParaRPr lang="es-ES" sz="2400" b="1" dirty="0">
              <a:latin typeface="Palatino Linotype" pitchFamily="18" charset="0"/>
            </a:endParaRPr>
          </a:p>
          <a:p>
            <a:pPr algn="just"/>
            <a:r>
              <a:rPr lang="es-ES" sz="2400" b="1" dirty="0">
                <a:latin typeface="Palatino Linotype" pitchFamily="18" charset="0"/>
              </a:rPr>
              <a:t> SISTEMA EDUCATIVO</a:t>
            </a:r>
          </a:p>
          <a:p>
            <a:pPr algn="just"/>
            <a:endParaRPr lang="es-ES" sz="2400" b="1" dirty="0">
              <a:latin typeface="Palatino Linotype" pitchFamily="18" charset="0"/>
            </a:endParaRPr>
          </a:p>
          <a:p>
            <a:pPr algn="just"/>
            <a:endParaRPr lang="es-ES" sz="2400" dirty="0">
              <a:latin typeface="Palatino Linotype" pitchFamily="18" charset="0"/>
            </a:endParaRPr>
          </a:p>
          <a:p>
            <a:pPr marL="285750" indent="-285750" algn="just">
              <a:buFont typeface="Arial" pitchFamily="34" charset="0"/>
              <a:buChar char="•"/>
            </a:pPr>
            <a:r>
              <a:rPr lang="es-ES" sz="2400" dirty="0">
                <a:latin typeface="Palatino Linotype" pitchFamily="18" charset="0"/>
              </a:rPr>
              <a:t>Principios y valores  que  sustentan  la convivencia, la participación, la libertad, la vitalidad social, la capacidad emprendedora, descubrir y hacer crecer el talento de nuestro alumnado. </a:t>
            </a:r>
          </a:p>
          <a:p>
            <a:pPr marL="285750" indent="-285750" algn="just">
              <a:buFont typeface="Arial" pitchFamily="34" charset="0"/>
              <a:buChar char="•"/>
            </a:pPr>
            <a:endParaRPr lang="es-ES" sz="2400" dirty="0">
              <a:latin typeface="Palatino Linotype" pitchFamily="18" charset="0"/>
            </a:endParaRPr>
          </a:p>
          <a:p>
            <a:pPr algn="just"/>
            <a:endParaRPr lang="es-ES" sz="2400" dirty="0">
              <a:latin typeface="Palatino Linotype" pitchFamily="18" charset="0"/>
            </a:endParaRPr>
          </a:p>
          <a:p>
            <a:pPr marL="342900" indent="-342900" algn="just">
              <a:buFont typeface="Arial" pitchFamily="34" charset="0"/>
              <a:buChar char="•"/>
            </a:pPr>
            <a:r>
              <a:rPr lang="es-ES" sz="2400" dirty="0">
                <a:latin typeface="Palatino Linotype" pitchFamily="18" charset="0"/>
              </a:rPr>
              <a:t>Desarrollo de las competencias clave del alumnado y las habilidades que les capaciten para la realización personal, la inclusión social, la ciudadanía activa y la inserción laboral. </a:t>
            </a:r>
          </a:p>
          <a:p>
            <a:endParaRPr lang="es-ES" dirty="0"/>
          </a:p>
        </p:txBody>
      </p:sp>
    </p:spTree>
    <p:extLst>
      <p:ext uri="{BB962C8B-B14F-4D97-AF65-F5344CB8AC3E}">
        <p14:creationId xmlns:p14="http://schemas.microsoft.com/office/powerpoint/2010/main" val="418262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1243</TotalTime>
  <Words>3156</Words>
  <Application>Microsoft Office PowerPoint</Application>
  <PresentationFormat>Presentación en pantalla (4:3)</PresentationFormat>
  <Paragraphs>596</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Wisp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ESTRUCTURA DEL DEBATE   1.-Introducción 2.- Argumentación a favor 3.- Réplica 3.- Argumentación en contra 4.- Contrarréplica 5.- Conclusión a favor 6.- Conclusión en contra</dc:title>
  <dc:creator>Luffi</dc:creator>
  <cp:lastModifiedBy>Luffi</cp:lastModifiedBy>
  <cp:revision>78</cp:revision>
  <dcterms:created xsi:type="dcterms:W3CDTF">2018-03-12T18:24:45Z</dcterms:created>
  <dcterms:modified xsi:type="dcterms:W3CDTF">2018-04-11T21:18:31Z</dcterms:modified>
</cp:coreProperties>
</file>