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37"/>
  </p:normalViewPr>
  <p:slideViewPr>
    <p:cSldViewPr snapToGrid="0" snapToObjects="1">
      <p:cViewPr varScale="1">
        <p:scale>
          <a:sx n="76" d="100"/>
          <a:sy n="76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26D84-0F4D-6B46-A771-3BB55EEC076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D14A3E-CCC8-F24A-8B94-E0FE0290A18D}">
      <dgm:prSet phldrT="[Texto]"/>
      <dgm:spPr/>
      <dgm:t>
        <a:bodyPr/>
        <a:lstStyle/>
        <a:p>
          <a:r>
            <a:rPr lang="es-ES"/>
            <a:t>PARTICIPANTES</a:t>
          </a:r>
        </a:p>
      </dgm:t>
    </dgm:pt>
    <dgm:pt modelId="{0F9B5A38-B42C-C24B-B166-BC52834E3C28}" type="parTrans" cxnId="{BEE1B201-A106-1344-BAAB-3FF3DE2588F9}">
      <dgm:prSet/>
      <dgm:spPr/>
      <dgm:t>
        <a:bodyPr/>
        <a:lstStyle/>
        <a:p>
          <a:endParaRPr lang="es-ES"/>
        </a:p>
      </dgm:t>
    </dgm:pt>
    <dgm:pt modelId="{937B4DAF-5536-E641-8204-8BF0852C815F}" type="sibTrans" cxnId="{BEE1B201-A106-1344-BAAB-3FF3DE2588F9}">
      <dgm:prSet/>
      <dgm:spPr/>
      <dgm:t>
        <a:bodyPr/>
        <a:lstStyle/>
        <a:p>
          <a:endParaRPr lang="es-ES"/>
        </a:p>
      </dgm:t>
    </dgm:pt>
    <dgm:pt modelId="{18973686-4398-B848-91D8-3A06A9C93374}">
      <dgm:prSet phldrT="[Texto]"/>
      <dgm:spPr/>
      <dgm:t>
        <a:bodyPr/>
        <a:lstStyle/>
        <a:p>
          <a:r>
            <a:rPr lang="es-ES"/>
            <a:t>OBRAS LITERARIAS</a:t>
          </a:r>
        </a:p>
      </dgm:t>
    </dgm:pt>
    <dgm:pt modelId="{F4BA7FCF-4B4C-904E-980A-0E001AF73F04}" type="parTrans" cxnId="{68497D03-0577-C04A-8DF5-3AE969FF2D86}">
      <dgm:prSet/>
      <dgm:spPr/>
      <dgm:t>
        <a:bodyPr/>
        <a:lstStyle/>
        <a:p>
          <a:endParaRPr lang="es-ES"/>
        </a:p>
      </dgm:t>
    </dgm:pt>
    <dgm:pt modelId="{6F4442F4-DD68-4C41-86A3-DF7C6D2D4529}" type="sibTrans" cxnId="{68497D03-0577-C04A-8DF5-3AE969FF2D86}">
      <dgm:prSet/>
      <dgm:spPr/>
      <dgm:t>
        <a:bodyPr/>
        <a:lstStyle/>
        <a:p>
          <a:endParaRPr lang="es-ES"/>
        </a:p>
      </dgm:t>
    </dgm:pt>
    <dgm:pt modelId="{841ADC6F-7626-974C-94F9-5B87CC38B9EC}">
      <dgm:prSet phldrT="[Texto]"/>
      <dgm:spPr/>
      <dgm:t>
        <a:bodyPr/>
        <a:lstStyle/>
        <a:p>
          <a:r>
            <a:rPr lang="es-ES"/>
            <a:t>MODERADORES</a:t>
          </a:r>
        </a:p>
      </dgm:t>
    </dgm:pt>
    <dgm:pt modelId="{98D98CCB-FE8D-A34B-A395-FE60E9F014BB}" type="parTrans" cxnId="{5DB89BF8-31D1-F949-9519-554276BF0895}">
      <dgm:prSet/>
      <dgm:spPr/>
      <dgm:t>
        <a:bodyPr/>
        <a:lstStyle/>
        <a:p>
          <a:endParaRPr lang="es-ES"/>
        </a:p>
      </dgm:t>
    </dgm:pt>
    <dgm:pt modelId="{6C080819-FABA-D043-9019-937E9B778E29}" type="sibTrans" cxnId="{5DB89BF8-31D1-F949-9519-554276BF0895}">
      <dgm:prSet/>
      <dgm:spPr/>
      <dgm:t>
        <a:bodyPr/>
        <a:lstStyle/>
        <a:p>
          <a:endParaRPr lang="es-ES"/>
        </a:p>
      </dgm:t>
    </dgm:pt>
    <dgm:pt modelId="{D3B4DB92-1FD4-514E-84FC-AE5D5D10AB6D}">
      <dgm:prSet phldrT="[Texto]"/>
      <dgm:spPr/>
      <dgm:t>
        <a:bodyPr/>
        <a:lstStyle/>
        <a:p>
          <a:r>
            <a:rPr lang="es-ES"/>
            <a:t>PROCEDIMIENTO</a:t>
          </a:r>
        </a:p>
      </dgm:t>
    </dgm:pt>
    <dgm:pt modelId="{ED298845-D628-EB4D-B1EC-F669CB8F7C81}" type="parTrans" cxnId="{A00E7397-02EC-D84B-A527-75F91F8A837E}">
      <dgm:prSet/>
      <dgm:spPr/>
      <dgm:t>
        <a:bodyPr/>
        <a:lstStyle/>
        <a:p>
          <a:endParaRPr lang="es-ES"/>
        </a:p>
      </dgm:t>
    </dgm:pt>
    <dgm:pt modelId="{09E556B4-DF70-DC4F-8D7E-11A9F69EEF9E}" type="sibTrans" cxnId="{A00E7397-02EC-D84B-A527-75F91F8A837E}">
      <dgm:prSet/>
      <dgm:spPr/>
      <dgm:t>
        <a:bodyPr/>
        <a:lstStyle/>
        <a:p>
          <a:endParaRPr lang="es-ES"/>
        </a:p>
      </dgm:t>
    </dgm:pt>
    <dgm:pt modelId="{550DAB60-67ED-5349-8C35-3F650C330F92}">
      <dgm:prSet phldrT="[Texto]"/>
      <dgm:spPr/>
      <dgm:t>
        <a:bodyPr/>
        <a:lstStyle/>
        <a:p>
          <a:r>
            <a:rPr lang="es-ES"/>
            <a:t>RESULTADOS</a:t>
          </a:r>
        </a:p>
      </dgm:t>
    </dgm:pt>
    <dgm:pt modelId="{147A0F3E-C6F1-854C-84ED-CAC4A07B46A5}" type="parTrans" cxnId="{A41153A8-3EAA-344A-B974-4BF3E16DD973}">
      <dgm:prSet/>
      <dgm:spPr/>
      <dgm:t>
        <a:bodyPr/>
        <a:lstStyle/>
        <a:p>
          <a:endParaRPr lang="es-ES"/>
        </a:p>
      </dgm:t>
    </dgm:pt>
    <dgm:pt modelId="{E0D840EC-4B2B-0441-8F90-754EB0DD574E}" type="sibTrans" cxnId="{A41153A8-3EAA-344A-B974-4BF3E16DD973}">
      <dgm:prSet/>
      <dgm:spPr/>
      <dgm:t>
        <a:bodyPr/>
        <a:lstStyle/>
        <a:p>
          <a:endParaRPr lang="es-ES"/>
        </a:p>
      </dgm:t>
    </dgm:pt>
    <dgm:pt modelId="{20EAC69B-8197-C041-9084-8731FC1743E8}" type="pres">
      <dgm:prSet presAssocID="{F7E26D84-0F4D-6B46-A771-3BB55EEC0764}" presName="cycle" presStyleCnt="0">
        <dgm:presLayoutVars>
          <dgm:dir/>
          <dgm:resizeHandles val="exact"/>
        </dgm:presLayoutVars>
      </dgm:prSet>
      <dgm:spPr/>
    </dgm:pt>
    <dgm:pt modelId="{D83F4E59-0CB7-2947-80D3-B7ADDF7122AE}" type="pres">
      <dgm:prSet presAssocID="{85D14A3E-CCC8-F24A-8B94-E0FE0290A18D}" presName="node" presStyleLbl="node1" presStyleIdx="0" presStyleCnt="5">
        <dgm:presLayoutVars>
          <dgm:bulletEnabled val="1"/>
        </dgm:presLayoutVars>
      </dgm:prSet>
      <dgm:spPr/>
    </dgm:pt>
    <dgm:pt modelId="{D249EE12-62AA-0E4E-B051-F7B1559AD213}" type="pres">
      <dgm:prSet presAssocID="{937B4DAF-5536-E641-8204-8BF0852C815F}" presName="sibTrans" presStyleLbl="sibTrans2D1" presStyleIdx="0" presStyleCnt="5"/>
      <dgm:spPr/>
    </dgm:pt>
    <dgm:pt modelId="{20F111F1-49D0-0442-9B21-6F9135A1E8A2}" type="pres">
      <dgm:prSet presAssocID="{937B4DAF-5536-E641-8204-8BF0852C815F}" presName="connectorText" presStyleLbl="sibTrans2D1" presStyleIdx="0" presStyleCnt="5"/>
      <dgm:spPr/>
    </dgm:pt>
    <dgm:pt modelId="{7501F46A-D359-9A49-AC2E-F8333FA333A4}" type="pres">
      <dgm:prSet presAssocID="{18973686-4398-B848-91D8-3A06A9C93374}" presName="node" presStyleLbl="node1" presStyleIdx="1" presStyleCnt="5">
        <dgm:presLayoutVars>
          <dgm:bulletEnabled val="1"/>
        </dgm:presLayoutVars>
      </dgm:prSet>
      <dgm:spPr/>
    </dgm:pt>
    <dgm:pt modelId="{3FA940A7-C4ED-3845-8A2C-36DF0B136E3F}" type="pres">
      <dgm:prSet presAssocID="{6F4442F4-DD68-4C41-86A3-DF7C6D2D4529}" presName="sibTrans" presStyleLbl="sibTrans2D1" presStyleIdx="1" presStyleCnt="5"/>
      <dgm:spPr/>
    </dgm:pt>
    <dgm:pt modelId="{2926C890-4F2A-7047-96CB-FCAF749CFC1D}" type="pres">
      <dgm:prSet presAssocID="{6F4442F4-DD68-4C41-86A3-DF7C6D2D4529}" presName="connectorText" presStyleLbl="sibTrans2D1" presStyleIdx="1" presStyleCnt="5"/>
      <dgm:spPr/>
    </dgm:pt>
    <dgm:pt modelId="{9A6C56EF-4BD0-DE4B-B786-F32D5D84E56E}" type="pres">
      <dgm:prSet presAssocID="{841ADC6F-7626-974C-94F9-5B87CC38B9EC}" presName="node" presStyleLbl="node1" presStyleIdx="2" presStyleCnt="5">
        <dgm:presLayoutVars>
          <dgm:bulletEnabled val="1"/>
        </dgm:presLayoutVars>
      </dgm:prSet>
      <dgm:spPr/>
    </dgm:pt>
    <dgm:pt modelId="{5385067C-0466-E44F-A939-6865D0C30BCA}" type="pres">
      <dgm:prSet presAssocID="{6C080819-FABA-D043-9019-937E9B778E29}" presName="sibTrans" presStyleLbl="sibTrans2D1" presStyleIdx="2" presStyleCnt="5"/>
      <dgm:spPr/>
    </dgm:pt>
    <dgm:pt modelId="{B1F37A5C-BDA4-C443-9730-89A60A44426F}" type="pres">
      <dgm:prSet presAssocID="{6C080819-FABA-D043-9019-937E9B778E29}" presName="connectorText" presStyleLbl="sibTrans2D1" presStyleIdx="2" presStyleCnt="5"/>
      <dgm:spPr/>
    </dgm:pt>
    <dgm:pt modelId="{932A9F39-0892-AA4F-9BBD-C415815ABFE2}" type="pres">
      <dgm:prSet presAssocID="{D3B4DB92-1FD4-514E-84FC-AE5D5D10AB6D}" presName="node" presStyleLbl="node1" presStyleIdx="3" presStyleCnt="5">
        <dgm:presLayoutVars>
          <dgm:bulletEnabled val="1"/>
        </dgm:presLayoutVars>
      </dgm:prSet>
      <dgm:spPr/>
    </dgm:pt>
    <dgm:pt modelId="{E2A7C4B5-A792-934D-8FA2-63BA7B7C8C5E}" type="pres">
      <dgm:prSet presAssocID="{09E556B4-DF70-DC4F-8D7E-11A9F69EEF9E}" presName="sibTrans" presStyleLbl="sibTrans2D1" presStyleIdx="3" presStyleCnt="5"/>
      <dgm:spPr/>
    </dgm:pt>
    <dgm:pt modelId="{4D646A85-8D3F-BE4D-8EF5-3464DEB4DF86}" type="pres">
      <dgm:prSet presAssocID="{09E556B4-DF70-DC4F-8D7E-11A9F69EEF9E}" presName="connectorText" presStyleLbl="sibTrans2D1" presStyleIdx="3" presStyleCnt="5"/>
      <dgm:spPr/>
    </dgm:pt>
    <dgm:pt modelId="{3AEA40D9-487C-C64A-8E42-AE298DBF1E8B}" type="pres">
      <dgm:prSet presAssocID="{550DAB60-67ED-5349-8C35-3F650C330F92}" presName="node" presStyleLbl="node1" presStyleIdx="4" presStyleCnt="5">
        <dgm:presLayoutVars>
          <dgm:bulletEnabled val="1"/>
        </dgm:presLayoutVars>
      </dgm:prSet>
      <dgm:spPr/>
    </dgm:pt>
    <dgm:pt modelId="{0A9EC127-CED4-E046-96CD-5684A81C33F9}" type="pres">
      <dgm:prSet presAssocID="{E0D840EC-4B2B-0441-8F90-754EB0DD574E}" presName="sibTrans" presStyleLbl="sibTrans2D1" presStyleIdx="4" presStyleCnt="5"/>
      <dgm:spPr/>
    </dgm:pt>
    <dgm:pt modelId="{DD6174EB-8030-4A45-BCA2-5ED8D4A41F33}" type="pres">
      <dgm:prSet presAssocID="{E0D840EC-4B2B-0441-8F90-754EB0DD574E}" presName="connectorText" presStyleLbl="sibTrans2D1" presStyleIdx="4" presStyleCnt="5"/>
      <dgm:spPr/>
    </dgm:pt>
  </dgm:ptLst>
  <dgm:cxnLst>
    <dgm:cxn modelId="{BEE1B201-A106-1344-BAAB-3FF3DE2588F9}" srcId="{F7E26D84-0F4D-6B46-A771-3BB55EEC0764}" destId="{85D14A3E-CCC8-F24A-8B94-E0FE0290A18D}" srcOrd="0" destOrd="0" parTransId="{0F9B5A38-B42C-C24B-B166-BC52834E3C28}" sibTransId="{937B4DAF-5536-E641-8204-8BF0852C815F}"/>
    <dgm:cxn modelId="{68497D03-0577-C04A-8DF5-3AE969FF2D86}" srcId="{F7E26D84-0F4D-6B46-A771-3BB55EEC0764}" destId="{18973686-4398-B848-91D8-3A06A9C93374}" srcOrd="1" destOrd="0" parTransId="{F4BA7FCF-4B4C-904E-980A-0E001AF73F04}" sibTransId="{6F4442F4-DD68-4C41-86A3-DF7C6D2D4529}"/>
    <dgm:cxn modelId="{F881791B-6736-E94E-9A9A-01AA640486AF}" type="presOf" srcId="{937B4DAF-5536-E641-8204-8BF0852C815F}" destId="{D249EE12-62AA-0E4E-B051-F7B1559AD213}" srcOrd="0" destOrd="0" presId="urn:microsoft.com/office/officeart/2005/8/layout/cycle2"/>
    <dgm:cxn modelId="{D40A6C22-3442-1749-9EBC-5544291C9DA0}" type="presOf" srcId="{D3B4DB92-1FD4-514E-84FC-AE5D5D10AB6D}" destId="{932A9F39-0892-AA4F-9BBD-C415815ABFE2}" srcOrd="0" destOrd="0" presId="urn:microsoft.com/office/officeart/2005/8/layout/cycle2"/>
    <dgm:cxn modelId="{CA89032C-F7E0-9243-BB48-999897B42798}" type="presOf" srcId="{6F4442F4-DD68-4C41-86A3-DF7C6D2D4529}" destId="{2926C890-4F2A-7047-96CB-FCAF749CFC1D}" srcOrd="1" destOrd="0" presId="urn:microsoft.com/office/officeart/2005/8/layout/cycle2"/>
    <dgm:cxn modelId="{9A6D9030-6658-CF4C-B80D-98BDC0C71409}" type="presOf" srcId="{09E556B4-DF70-DC4F-8D7E-11A9F69EEF9E}" destId="{4D646A85-8D3F-BE4D-8EF5-3464DEB4DF86}" srcOrd="1" destOrd="0" presId="urn:microsoft.com/office/officeart/2005/8/layout/cycle2"/>
    <dgm:cxn modelId="{12B39638-8D05-8141-8A78-D897BC03C514}" type="presOf" srcId="{6C080819-FABA-D043-9019-937E9B778E29}" destId="{B1F37A5C-BDA4-C443-9730-89A60A44426F}" srcOrd="1" destOrd="0" presId="urn:microsoft.com/office/officeart/2005/8/layout/cycle2"/>
    <dgm:cxn modelId="{EC886742-CC9D-A645-9AD2-8A5F5B171FDB}" type="presOf" srcId="{18973686-4398-B848-91D8-3A06A9C93374}" destId="{7501F46A-D359-9A49-AC2E-F8333FA333A4}" srcOrd="0" destOrd="0" presId="urn:microsoft.com/office/officeart/2005/8/layout/cycle2"/>
    <dgm:cxn modelId="{D9025F61-3603-314D-BA57-BFCA372F0FBE}" type="presOf" srcId="{6C080819-FABA-D043-9019-937E9B778E29}" destId="{5385067C-0466-E44F-A939-6865D0C30BCA}" srcOrd="0" destOrd="0" presId="urn:microsoft.com/office/officeart/2005/8/layout/cycle2"/>
    <dgm:cxn modelId="{EC39F06B-2415-9B49-ACCD-F21A5CC99F4B}" type="presOf" srcId="{09E556B4-DF70-DC4F-8D7E-11A9F69EEF9E}" destId="{E2A7C4B5-A792-934D-8FA2-63BA7B7C8C5E}" srcOrd="0" destOrd="0" presId="urn:microsoft.com/office/officeart/2005/8/layout/cycle2"/>
    <dgm:cxn modelId="{F995AC88-B46C-D246-A392-E26EAF885D87}" type="presOf" srcId="{550DAB60-67ED-5349-8C35-3F650C330F92}" destId="{3AEA40D9-487C-C64A-8E42-AE298DBF1E8B}" srcOrd="0" destOrd="0" presId="urn:microsoft.com/office/officeart/2005/8/layout/cycle2"/>
    <dgm:cxn modelId="{07C8FB8F-F736-AE46-9F3E-EEFF64BDD018}" type="presOf" srcId="{85D14A3E-CCC8-F24A-8B94-E0FE0290A18D}" destId="{D83F4E59-0CB7-2947-80D3-B7ADDF7122AE}" srcOrd="0" destOrd="0" presId="urn:microsoft.com/office/officeart/2005/8/layout/cycle2"/>
    <dgm:cxn modelId="{48D50793-1F54-D54B-A022-5C884C448BE7}" type="presOf" srcId="{937B4DAF-5536-E641-8204-8BF0852C815F}" destId="{20F111F1-49D0-0442-9B21-6F9135A1E8A2}" srcOrd="1" destOrd="0" presId="urn:microsoft.com/office/officeart/2005/8/layout/cycle2"/>
    <dgm:cxn modelId="{A00E7397-02EC-D84B-A527-75F91F8A837E}" srcId="{F7E26D84-0F4D-6B46-A771-3BB55EEC0764}" destId="{D3B4DB92-1FD4-514E-84FC-AE5D5D10AB6D}" srcOrd="3" destOrd="0" parTransId="{ED298845-D628-EB4D-B1EC-F669CB8F7C81}" sibTransId="{09E556B4-DF70-DC4F-8D7E-11A9F69EEF9E}"/>
    <dgm:cxn modelId="{A41153A8-3EAA-344A-B974-4BF3E16DD973}" srcId="{F7E26D84-0F4D-6B46-A771-3BB55EEC0764}" destId="{550DAB60-67ED-5349-8C35-3F650C330F92}" srcOrd="4" destOrd="0" parTransId="{147A0F3E-C6F1-854C-84ED-CAC4A07B46A5}" sibTransId="{E0D840EC-4B2B-0441-8F90-754EB0DD574E}"/>
    <dgm:cxn modelId="{824E55AB-733D-1540-8C1C-6F788B5D964F}" type="presOf" srcId="{841ADC6F-7626-974C-94F9-5B87CC38B9EC}" destId="{9A6C56EF-4BD0-DE4B-B786-F32D5D84E56E}" srcOrd="0" destOrd="0" presId="urn:microsoft.com/office/officeart/2005/8/layout/cycle2"/>
    <dgm:cxn modelId="{269E30AD-236B-F447-A5CE-AC040F368AF2}" type="presOf" srcId="{E0D840EC-4B2B-0441-8F90-754EB0DD574E}" destId="{DD6174EB-8030-4A45-BCA2-5ED8D4A41F33}" srcOrd="1" destOrd="0" presId="urn:microsoft.com/office/officeart/2005/8/layout/cycle2"/>
    <dgm:cxn modelId="{6EB0B4C4-5B8A-4E44-95B6-25B1B98A5DC7}" type="presOf" srcId="{6F4442F4-DD68-4C41-86A3-DF7C6D2D4529}" destId="{3FA940A7-C4ED-3845-8A2C-36DF0B136E3F}" srcOrd="0" destOrd="0" presId="urn:microsoft.com/office/officeart/2005/8/layout/cycle2"/>
    <dgm:cxn modelId="{339491F4-1004-9F43-93C7-0AD814B27076}" type="presOf" srcId="{F7E26D84-0F4D-6B46-A771-3BB55EEC0764}" destId="{20EAC69B-8197-C041-9084-8731FC1743E8}" srcOrd="0" destOrd="0" presId="urn:microsoft.com/office/officeart/2005/8/layout/cycle2"/>
    <dgm:cxn modelId="{5DB89BF8-31D1-F949-9519-554276BF0895}" srcId="{F7E26D84-0F4D-6B46-A771-3BB55EEC0764}" destId="{841ADC6F-7626-974C-94F9-5B87CC38B9EC}" srcOrd="2" destOrd="0" parTransId="{98D98CCB-FE8D-A34B-A395-FE60E9F014BB}" sibTransId="{6C080819-FABA-D043-9019-937E9B778E29}"/>
    <dgm:cxn modelId="{B695ECFC-0CA3-CE4F-BFDC-88ACD2E07012}" type="presOf" srcId="{E0D840EC-4B2B-0441-8F90-754EB0DD574E}" destId="{0A9EC127-CED4-E046-96CD-5684A81C33F9}" srcOrd="0" destOrd="0" presId="urn:microsoft.com/office/officeart/2005/8/layout/cycle2"/>
    <dgm:cxn modelId="{FC23F673-8900-5140-9814-695E4B401D86}" type="presParOf" srcId="{20EAC69B-8197-C041-9084-8731FC1743E8}" destId="{D83F4E59-0CB7-2947-80D3-B7ADDF7122AE}" srcOrd="0" destOrd="0" presId="urn:microsoft.com/office/officeart/2005/8/layout/cycle2"/>
    <dgm:cxn modelId="{9C102AB8-6F17-4446-B6A7-590EBC3FEE47}" type="presParOf" srcId="{20EAC69B-8197-C041-9084-8731FC1743E8}" destId="{D249EE12-62AA-0E4E-B051-F7B1559AD213}" srcOrd="1" destOrd="0" presId="urn:microsoft.com/office/officeart/2005/8/layout/cycle2"/>
    <dgm:cxn modelId="{A6EA1CC4-872E-8C45-A577-DF24EA1C4EE0}" type="presParOf" srcId="{D249EE12-62AA-0E4E-B051-F7B1559AD213}" destId="{20F111F1-49D0-0442-9B21-6F9135A1E8A2}" srcOrd="0" destOrd="0" presId="urn:microsoft.com/office/officeart/2005/8/layout/cycle2"/>
    <dgm:cxn modelId="{225594A1-77D9-A84C-8021-A8D92AC8D38A}" type="presParOf" srcId="{20EAC69B-8197-C041-9084-8731FC1743E8}" destId="{7501F46A-D359-9A49-AC2E-F8333FA333A4}" srcOrd="2" destOrd="0" presId="urn:microsoft.com/office/officeart/2005/8/layout/cycle2"/>
    <dgm:cxn modelId="{BE7F0E3E-27E9-6A4B-AFAB-ADE4B1FFE5E5}" type="presParOf" srcId="{20EAC69B-8197-C041-9084-8731FC1743E8}" destId="{3FA940A7-C4ED-3845-8A2C-36DF0B136E3F}" srcOrd="3" destOrd="0" presId="urn:microsoft.com/office/officeart/2005/8/layout/cycle2"/>
    <dgm:cxn modelId="{4672F50E-8AD2-D040-9A00-9E169DBB9C72}" type="presParOf" srcId="{3FA940A7-C4ED-3845-8A2C-36DF0B136E3F}" destId="{2926C890-4F2A-7047-96CB-FCAF749CFC1D}" srcOrd="0" destOrd="0" presId="urn:microsoft.com/office/officeart/2005/8/layout/cycle2"/>
    <dgm:cxn modelId="{E01A8E2E-440A-C242-A839-D5745BA5ADBA}" type="presParOf" srcId="{20EAC69B-8197-C041-9084-8731FC1743E8}" destId="{9A6C56EF-4BD0-DE4B-B786-F32D5D84E56E}" srcOrd="4" destOrd="0" presId="urn:microsoft.com/office/officeart/2005/8/layout/cycle2"/>
    <dgm:cxn modelId="{C0AD3EBC-AE86-0243-B9E5-995CAC35E482}" type="presParOf" srcId="{20EAC69B-8197-C041-9084-8731FC1743E8}" destId="{5385067C-0466-E44F-A939-6865D0C30BCA}" srcOrd="5" destOrd="0" presId="urn:microsoft.com/office/officeart/2005/8/layout/cycle2"/>
    <dgm:cxn modelId="{32F27032-E338-CB44-A39E-24769A05E47A}" type="presParOf" srcId="{5385067C-0466-E44F-A939-6865D0C30BCA}" destId="{B1F37A5C-BDA4-C443-9730-89A60A44426F}" srcOrd="0" destOrd="0" presId="urn:microsoft.com/office/officeart/2005/8/layout/cycle2"/>
    <dgm:cxn modelId="{961BEE92-CF44-0B41-8270-C4FFDC9EEE85}" type="presParOf" srcId="{20EAC69B-8197-C041-9084-8731FC1743E8}" destId="{932A9F39-0892-AA4F-9BBD-C415815ABFE2}" srcOrd="6" destOrd="0" presId="urn:microsoft.com/office/officeart/2005/8/layout/cycle2"/>
    <dgm:cxn modelId="{1E819111-7025-8D47-8F67-3E460F30DC09}" type="presParOf" srcId="{20EAC69B-8197-C041-9084-8731FC1743E8}" destId="{E2A7C4B5-A792-934D-8FA2-63BA7B7C8C5E}" srcOrd="7" destOrd="0" presId="urn:microsoft.com/office/officeart/2005/8/layout/cycle2"/>
    <dgm:cxn modelId="{86B359B4-7CA9-9F48-8EAA-51737ECC71BF}" type="presParOf" srcId="{E2A7C4B5-A792-934D-8FA2-63BA7B7C8C5E}" destId="{4D646A85-8D3F-BE4D-8EF5-3464DEB4DF86}" srcOrd="0" destOrd="0" presId="urn:microsoft.com/office/officeart/2005/8/layout/cycle2"/>
    <dgm:cxn modelId="{554BF0AE-9FD9-3141-8F94-227E6C9FAF0F}" type="presParOf" srcId="{20EAC69B-8197-C041-9084-8731FC1743E8}" destId="{3AEA40D9-487C-C64A-8E42-AE298DBF1E8B}" srcOrd="8" destOrd="0" presId="urn:microsoft.com/office/officeart/2005/8/layout/cycle2"/>
    <dgm:cxn modelId="{6099A6B0-ABA9-044A-8C1A-96E0F7442539}" type="presParOf" srcId="{20EAC69B-8197-C041-9084-8731FC1743E8}" destId="{0A9EC127-CED4-E046-96CD-5684A81C33F9}" srcOrd="9" destOrd="0" presId="urn:microsoft.com/office/officeart/2005/8/layout/cycle2"/>
    <dgm:cxn modelId="{AB29B100-0639-A143-9C23-D7F7BD4BE902}" type="presParOf" srcId="{0A9EC127-CED4-E046-96CD-5684A81C33F9}" destId="{DD6174EB-8030-4A45-BCA2-5ED8D4A41F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F6086-8CA5-4B7E-8722-5DD94090C6DF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047B17-3766-4CE8-82E1-F7BA5B1D8E7E}">
      <dgm:prSet/>
      <dgm:spPr/>
      <dgm:t>
        <a:bodyPr/>
        <a:lstStyle/>
        <a:p>
          <a:r>
            <a:rPr lang="es-ES"/>
            <a:t>Lectura en familia de un número de páginas acordado.</a:t>
          </a:r>
          <a:endParaRPr lang="en-US"/>
        </a:p>
      </dgm:t>
    </dgm:pt>
    <dgm:pt modelId="{71BF49C3-5B28-4FB9-94B7-73EB30523269}" type="parTrans" cxnId="{CA2E5D37-88DA-4CBC-91CF-AF2E411398E7}">
      <dgm:prSet/>
      <dgm:spPr/>
      <dgm:t>
        <a:bodyPr/>
        <a:lstStyle/>
        <a:p>
          <a:endParaRPr lang="en-US"/>
        </a:p>
      </dgm:t>
    </dgm:pt>
    <dgm:pt modelId="{E7DE373B-306E-4C3B-8516-EF652AA3F39D}" type="sibTrans" cxnId="{CA2E5D37-88DA-4CBC-91CF-AF2E411398E7}">
      <dgm:prSet/>
      <dgm:spPr/>
      <dgm:t>
        <a:bodyPr/>
        <a:lstStyle/>
        <a:p>
          <a:endParaRPr lang="en-US"/>
        </a:p>
      </dgm:t>
    </dgm:pt>
    <dgm:pt modelId="{CD846658-CF27-46F6-B346-B7EDF1ECB072}">
      <dgm:prSet/>
      <dgm:spPr/>
      <dgm:t>
        <a:bodyPr/>
        <a:lstStyle/>
        <a:p>
          <a:r>
            <a:rPr lang="es-ES"/>
            <a:t>Identificación de un fragmento  significativo.</a:t>
          </a:r>
          <a:endParaRPr lang="en-US"/>
        </a:p>
      </dgm:t>
    </dgm:pt>
    <dgm:pt modelId="{07E3ECBE-8935-47D2-9106-8C67B24DD08B}" type="parTrans" cxnId="{A660A151-E163-434E-A578-BDAEE9E2CE2B}">
      <dgm:prSet/>
      <dgm:spPr/>
      <dgm:t>
        <a:bodyPr/>
        <a:lstStyle/>
        <a:p>
          <a:endParaRPr lang="en-US"/>
        </a:p>
      </dgm:t>
    </dgm:pt>
    <dgm:pt modelId="{F217C592-DEA2-4786-BA20-3EE5C14475EF}" type="sibTrans" cxnId="{A660A151-E163-434E-A578-BDAEE9E2CE2B}">
      <dgm:prSet/>
      <dgm:spPr/>
      <dgm:t>
        <a:bodyPr/>
        <a:lstStyle/>
        <a:p>
          <a:endParaRPr lang="en-US"/>
        </a:p>
      </dgm:t>
    </dgm:pt>
    <dgm:pt modelId="{6600EB90-2C4E-41C7-8201-E7C9B33263FD}">
      <dgm:prSet/>
      <dgm:spPr/>
      <dgm:t>
        <a:bodyPr/>
        <a:lstStyle/>
        <a:p>
          <a:r>
            <a:rPr lang="es-ES"/>
            <a:t>Lectura y justificación en clase.</a:t>
          </a:r>
          <a:endParaRPr lang="en-US"/>
        </a:p>
      </dgm:t>
    </dgm:pt>
    <dgm:pt modelId="{537022FE-5952-4A2D-8E83-46C19A6CC764}" type="parTrans" cxnId="{D2BA63D7-3529-450B-9097-7D029AF6B793}">
      <dgm:prSet/>
      <dgm:spPr/>
      <dgm:t>
        <a:bodyPr/>
        <a:lstStyle/>
        <a:p>
          <a:endParaRPr lang="en-US"/>
        </a:p>
      </dgm:t>
    </dgm:pt>
    <dgm:pt modelId="{D60F3801-6171-4ED0-8B20-035E920D593D}" type="sibTrans" cxnId="{D2BA63D7-3529-450B-9097-7D029AF6B793}">
      <dgm:prSet/>
      <dgm:spPr/>
      <dgm:t>
        <a:bodyPr/>
        <a:lstStyle/>
        <a:p>
          <a:endParaRPr lang="en-US"/>
        </a:p>
      </dgm:t>
    </dgm:pt>
    <dgm:pt modelId="{ED0C9E2A-4E1C-43C9-8E93-28903409A332}">
      <dgm:prSet/>
      <dgm:spPr/>
      <dgm:t>
        <a:bodyPr/>
        <a:lstStyle/>
        <a:p>
          <a:r>
            <a:rPr lang="es-ES"/>
            <a:t>Diálogo igualitario. Réplica si se desea.</a:t>
          </a:r>
          <a:endParaRPr lang="en-US"/>
        </a:p>
      </dgm:t>
    </dgm:pt>
    <dgm:pt modelId="{2E9D4FB4-C1B0-4826-A065-588674362D6C}" type="parTrans" cxnId="{BE28594D-3449-440F-A680-5067D3F7D9B5}">
      <dgm:prSet/>
      <dgm:spPr/>
      <dgm:t>
        <a:bodyPr/>
        <a:lstStyle/>
        <a:p>
          <a:endParaRPr lang="en-US"/>
        </a:p>
      </dgm:t>
    </dgm:pt>
    <dgm:pt modelId="{5F7F7F0C-CC17-4326-BC26-2E1D4531743B}" type="sibTrans" cxnId="{BE28594D-3449-440F-A680-5067D3F7D9B5}">
      <dgm:prSet/>
      <dgm:spPr/>
      <dgm:t>
        <a:bodyPr/>
        <a:lstStyle/>
        <a:p>
          <a:endParaRPr lang="en-US"/>
        </a:p>
      </dgm:t>
    </dgm:pt>
    <dgm:pt modelId="{588984BD-9CC5-FE40-94FB-FF976C90D225}" type="pres">
      <dgm:prSet presAssocID="{56FF6086-8CA5-4B7E-8722-5DD94090C6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F30E07-F5F7-BB4E-9FCB-DBC6848D2EAD}" type="pres">
      <dgm:prSet presAssocID="{3A047B17-3766-4CE8-82E1-F7BA5B1D8E7E}" presName="hierRoot1" presStyleCnt="0"/>
      <dgm:spPr/>
    </dgm:pt>
    <dgm:pt modelId="{8E0384C2-CF2D-6747-9BD3-C2F736B15346}" type="pres">
      <dgm:prSet presAssocID="{3A047B17-3766-4CE8-82E1-F7BA5B1D8E7E}" presName="composite" presStyleCnt="0"/>
      <dgm:spPr/>
    </dgm:pt>
    <dgm:pt modelId="{0BE57D60-57B6-B446-A8D6-23E662F95881}" type="pres">
      <dgm:prSet presAssocID="{3A047B17-3766-4CE8-82E1-F7BA5B1D8E7E}" presName="background" presStyleLbl="node0" presStyleIdx="0" presStyleCnt="4"/>
      <dgm:spPr/>
    </dgm:pt>
    <dgm:pt modelId="{5FEF9219-4AF9-7A45-A12C-97165390D22D}" type="pres">
      <dgm:prSet presAssocID="{3A047B17-3766-4CE8-82E1-F7BA5B1D8E7E}" presName="text" presStyleLbl="fgAcc0" presStyleIdx="0" presStyleCnt="4">
        <dgm:presLayoutVars>
          <dgm:chPref val="3"/>
        </dgm:presLayoutVars>
      </dgm:prSet>
      <dgm:spPr/>
    </dgm:pt>
    <dgm:pt modelId="{542936F5-462C-8743-AB08-1B9BEDC2FF90}" type="pres">
      <dgm:prSet presAssocID="{3A047B17-3766-4CE8-82E1-F7BA5B1D8E7E}" presName="hierChild2" presStyleCnt="0"/>
      <dgm:spPr/>
    </dgm:pt>
    <dgm:pt modelId="{E0DBACB2-4765-6240-A82A-2FF11C64535C}" type="pres">
      <dgm:prSet presAssocID="{CD846658-CF27-46F6-B346-B7EDF1ECB072}" presName="hierRoot1" presStyleCnt="0"/>
      <dgm:spPr/>
    </dgm:pt>
    <dgm:pt modelId="{C6F83B3A-1740-9743-A840-7F1DDDE87C54}" type="pres">
      <dgm:prSet presAssocID="{CD846658-CF27-46F6-B346-B7EDF1ECB072}" presName="composite" presStyleCnt="0"/>
      <dgm:spPr/>
    </dgm:pt>
    <dgm:pt modelId="{A1D3E02A-0BDD-B747-B2C2-8783AB2CA54B}" type="pres">
      <dgm:prSet presAssocID="{CD846658-CF27-46F6-B346-B7EDF1ECB072}" presName="background" presStyleLbl="node0" presStyleIdx="1" presStyleCnt="4"/>
      <dgm:spPr/>
    </dgm:pt>
    <dgm:pt modelId="{B2FCBB77-2C22-FB4E-BCCA-132E5FD9A3A9}" type="pres">
      <dgm:prSet presAssocID="{CD846658-CF27-46F6-B346-B7EDF1ECB072}" presName="text" presStyleLbl="fgAcc0" presStyleIdx="1" presStyleCnt="4">
        <dgm:presLayoutVars>
          <dgm:chPref val="3"/>
        </dgm:presLayoutVars>
      </dgm:prSet>
      <dgm:spPr/>
    </dgm:pt>
    <dgm:pt modelId="{EF626132-19A9-9D46-AE95-9014D5ABFBC7}" type="pres">
      <dgm:prSet presAssocID="{CD846658-CF27-46F6-B346-B7EDF1ECB072}" presName="hierChild2" presStyleCnt="0"/>
      <dgm:spPr/>
    </dgm:pt>
    <dgm:pt modelId="{E680FF1C-4FEC-644B-92AA-2A822EDFD092}" type="pres">
      <dgm:prSet presAssocID="{6600EB90-2C4E-41C7-8201-E7C9B33263FD}" presName="hierRoot1" presStyleCnt="0"/>
      <dgm:spPr/>
    </dgm:pt>
    <dgm:pt modelId="{6EE49AE1-A661-6849-86F5-646D351F5FEC}" type="pres">
      <dgm:prSet presAssocID="{6600EB90-2C4E-41C7-8201-E7C9B33263FD}" presName="composite" presStyleCnt="0"/>
      <dgm:spPr/>
    </dgm:pt>
    <dgm:pt modelId="{1B182A1A-6591-DC40-BCD7-29A13FA1C1EC}" type="pres">
      <dgm:prSet presAssocID="{6600EB90-2C4E-41C7-8201-E7C9B33263FD}" presName="background" presStyleLbl="node0" presStyleIdx="2" presStyleCnt="4"/>
      <dgm:spPr/>
    </dgm:pt>
    <dgm:pt modelId="{C2353D2C-AABD-2A48-84BF-A8326BD88EC5}" type="pres">
      <dgm:prSet presAssocID="{6600EB90-2C4E-41C7-8201-E7C9B33263FD}" presName="text" presStyleLbl="fgAcc0" presStyleIdx="2" presStyleCnt="4">
        <dgm:presLayoutVars>
          <dgm:chPref val="3"/>
        </dgm:presLayoutVars>
      </dgm:prSet>
      <dgm:spPr/>
    </dgm:pt>
    <dgm:pt modelId="{0B239F09-FEB3-2441-9846-ABC70967BBA7}" type="pres">
      <dgm:prSet presAssocID="{6600EB90-2C4E-41C7-8201-E7C9B33263FD}" presName="hierChild2" presStyleCnt="0"/>
      <dgm:spPr/>
    </dgm:pt>
    <dgm:pt modelId="{422AB0E4-2FDA-2448-A106-1B730BE8CBDB}" type="pres">
      <dgm:prSet presAssocID="{ED0C9E2A-4E1C-43C9-8E93-28903409A332}" presName="hierRoot1" presStyleCnt="0"/>
      <dgm:spPr/>
    </dgm:pt>
    <dgm:pt modelId="{170F1484-A03E-F14F-AF12-73DF7BE8165D}" type="pres">
      <dgm:prSet presAssocID="{ED0C9E2A-4E1C-43C9-8E93-28903409A332}" presName="composite" presStyleCnt="0"/>
      <dgm:spPr/>
    </dgm:pt>
    <dgm:pt modelId="{E23F4406-6BDE-654C-ADE0-7DF4AB3F3CFB}" type="pres">
      <dgm:prSet presAssocID="{ED0C9E2A-4E1C-43C9-8E93-28903409A332}" presName="background" presStyleLbl="node0" presStyleIdx="3" presStyleCnt="4"/>
      <dgm:spPr/>
    </dgm:pt>
    <dgm:pt modelId="{5A649761-A9A0-5046-BB93-D97F6F2D863D}" type="pres">
      <dgm:prSet presAssocID="{ED0C9E2A-4E1C-43C9-8E93-28903409A332}" presName="text" presStyleLbl="fgAcc0" presStyleIdx="3" presStyleCnt="4">
        <dgm:presLayoutVars>
          <dgm:chPref val="3"/>
        </dgm:presLayoutVars>
      </dgm:prSet>
      <dgm:spPr/>
    </dgm:pt>
    <dgm:pt modelId="{290167C3-4F8F-9845-AF80-6FB4715AB462}" type="pres">
      <dgm:prSet presAssocID="{ED0C9E2A-4E1C-43C9-8E93-28903409A332}" presName="hierChild2" presStyleCnt="0"/>
      <dgm:spPr/>
    </dgm:pt>
  </dgm:ptLst>
  <dgm:cxnLst>
    <dgm:cxn modelId="{CA2E5D37-88DA-4CBC-91CF-AF2E411398E7}" srcId="{56FF6086-8CA5-4B7E-8722-5DD94090C6DF}" destId="{3A047B17-3766-4CE8-82E1-F7BA5B1D8E7E}" srcOrd="0" destOrd="0" parTransId="{71BF49C3-5B28-4FB9-94B7-73EB30523269}" sibTransId="{E7DE373B-306E-4C3B-8516-EF652AA3F39D}"/>
    <dgm:cxn modelId="{BE28594D-3449-440F-A680-5067D3F7D9B5}" srcId="{56FF6086-8CA5-4B7E-8722-5DD94090C6DF}" destId="{ED0C9E2A-4E1C-43C9-8E93-28903409A332}" srcOrd="3" destOrd="0" parTransId="{2E9D4FB4-C1B0-4826-A065-588674362D6C}" sibTransId="{5F7F7F0C-CC17-4326-BC26-2E1D4531743B}"/>
    <dgm:cxn modelId="{A660A151-E163-434E-A578-BDAEE9E2CE2B}" srcId="{56FF6086-8CA5-4B7E-8722-5DD94090C6DF}" destId="{CD846658-CF27-46F6-B346-B7EDF1ECB072}" srcOrd="1" destOrd="0" parTransId="{07E3ECBE-8935-47D2-9106-8C67B24DD08B}" sibTransId="{F217C592-DEA2-4786-BA20-3EE5C14475EF}"/>
    <dgm:cxn modelId="{C6184F54-7D98-824E-8BE0-865A8D81B7B1}" type="presOf" srcId="{56FF6086-8CA5-4B7E-8722-5DD94090C6DF}" destId="{588984BD-9CC5-FE40-94FB-FF976C90D225}" srcOrd="0" destOrd="0" presId="urn:microsoft.com/office/officeart/2005/8/layout/hierarchy1"/>
    <dgm:cxn modelId="{21442E9A-50DA-BD4B-88F8-47C7242BF36F}" type="presOf" srcId="{6600EB90-2C4E-41C7-8201-E7C9B33263FD}" destId="{C2353D2C-AABD-2A48-84BF-A8326BD88EC5}" srcOrd="0" destOrd="0" presId="urn:microsoft.com/office/officeart/2005/8/layout/hierarchy1"/>
    <dgm:cxn modelId="{D2BA63D7-3529-450B-9097-7D029AF6B793}" srcId="{56FF6086-8CA5-4B7E-8722-5DD94090C6DF}" destId="{6600EB90-2C4E-41C7-8201-E7C9B33263FD}" srcOrd="2" destOrd="0" parTransId="{537022FE-5952-4A2D-8E83-46C19A6CC764}" sibTransId="{D60F3801-6171-4ED0-8B20-035E920D593D}"/>
    <dgm:cxn modelId="{D03779DA-5EEA-404B-A6FD-B47BC8E35F37}" type="presOf" srcId="{ED0C9E2A-4E1C-43C9-8E93-28903409A332}" destId="{5A649761-A9A0-5046-BB93-D97F6F2D863D}" srcOrd="0" destOrd="0" presId="urn:microsoft.com/office/officeart/2005/8/layout/hierarchy1"/>
    <dgm:cxn modelId="{4BCB7FDA-5235-B448-8472-859957D7BB9A}" type="presOf" srcId="{3A047B17-3766-4CE8-82E1-F7BA5B1D8E7E}" destId="{5FEF9219-4AF9-7A45-A12C-97165390D22D}" srcOrd="0" destOrd="0" presId="urn:microsoft.com/office/officeart/2005/8/layout/hierarchy1"/>
    <dgm:cxn modelId="{DA78DEE7-DE3A-A84F-A74C-56400936840C}" type="presOf" srcId="{CD846658-CF27-46F6-B346-B7EDF1ECB072}" destId="{B2FCBB77-2C22-FB4E-BCCA-132E5FD9A3A9}" srcOrd="0" destOrd="0" presId="urn:microsoft.com/office/officeart/2005/8/layout/hierarchy1"/>
    <dgm:cxn modelId="{A18C60CA-22A7-8043-94C4-AAB67932E58E}" type="presParOf" srcId="{588984BD-9CC5-FE40-94FB-FF976C90D225}" destId="{58F30E07-F5F7-BB4E-9FCB-DBC6848D2EAD}" srcOrd="0" destOrd="0" presId="urn:microsoft.com/office/officeart/2005/8/layout/hierarchy1"/>
    <dgm:cxn modelId="{152244A8-4B1A-1746-87A0-2479ED6EC71E}" type="presParOf" srcId="{58F30E07-F5F7-BB4E-9FCB-DBC6848D2EAD}" destId="{8E0384C2-CF2D-6747-9BD3-C2F736B15346}" srcOrd="0" destOrd="0" presId="urn:microsoft.com/office/officeart/2005/8/layout/hierarchy1"/>
    <dgm:cxn modelId="{3CB25089-15FB-6C42-A307-BA94A1938832}" type="presParOf" srcId="{8E0384C2-CF2D-6747-9BD3-C2F736B15346}" destId="{0BE57D60-57B6-B446-A8D6-23E662F95881}" srcOrd="0" destOrd="0" presId="urn:microsoft.com/office/officeart/2005/8/layout/hierarchy1"/>
    <dgm:cxn modelId="{5E169374-D066-1449-8113-B188CA9C4C2D}" type="presParOf" srcId="{8E0384C2-CF2D-6747-9BD3-C2F736B15346}" destId="{5FEF9219-4AF9-7A45-A12C-97165390D22D}" srcOrd="1" destOrd="0" presId="urn:microsoft.com/office/officeart/2005/8/layout/hierarchy1"/>
    <dgm:cxn modelId="{97E4778E-9804-B74B-88B2-12D2B7FA0C02}" type="presParOf" srcId="{58F30E07-F5F7-BB4E-9FCB-DBC6848D2EAD}" destId="{542936F5-462C-8743-AB08-1B9BEDC2FF90}" srcOrd="1" destOrd="0" presId="urn:microsoft.com/office/officeart/2005/8/layout/hierarchy1"/>
    <dgm:cxn modelId="{D500AD6C-3BCF-FE48-BEDF-DF66C9BBBECC}" type="presParOf" srcId="{588984BD-9CC5-FE40-94FB-FF976C90D225}" destId="{E0DBACB2-4765-6240-A82A-2FF11C64535C}" srcOrd="1" destOrd="0" presId="urn:microsoft.com/office/officeart/2005/8/layout/hierarchy1"/>
    <dgm:cxn modelId="{AF5621F4-73DA-2247-BF39-5F1DC9D21917}" type="presParOf" srcId="{E0DBACB2-4765-6240-A82A-2FF11C64535C}" destId="{C6F83B3A-1740-9743-A840-7F1DDDE87C54}" srcOrd="0" destOrd="0" presId="urn:microsoft.com/office/officeart/2005/8/layout/hierarchy1"/>
    <dgm:cxn modelId="{8802F36D-FE18-7C44-9273-C372273C40E9}" type="presParOf" srcId="{C6F83B3A-1740-9743-A840-7F1DDDE87C54}" destId="{A1D3E02A-0BDD-B747-B2C2-8783AB2CA54B}" srcOrd="0" destOrd="0" presId="urn:microsoft.com/office/officeart/2005/8/layout/hierarchy1"/>
    <dgm:cxn modelId="{2A27D4C7-A71A-1543-B1FE-D89437DC4A70}" type="presParOf" srcId="{C6F83B3A-1740-9743-A840-7F1DDDE87C54}" destId="{B2FCBB77-2C22-FB4E-BCCA-132E5FD9A3A9}" srcOrd="1" destOrd="0" presId="urn:microsoft.com/office/officeart/2005/8/layout/hierarchy1"/>
    <dgm:cxn modelId="{14E4D0DA-E13F-2449-B38D-EC036CDB99D5}" type="presParOf" srcId="{E0DBACB2-4765-6240-A82A-2FF11C64535C}" destId="{EF626132-19A9-9D46-AE95-9014D5ABFBC7}" srcOrd="1" destOrd="0" presId="urn:microsoft.com/office/officeart/2005/8/layout/hierarchy1"/>
    <dgm:cxn modelId="{A7376B15-71AF-074F-8600-D73492B6C554}" type="presParOf" srcId="{588984BD-9CC5-FE40-94FB-FF976C90D225}" destId="{E680FF1C-4FEC-644B-92AA-2A822EDFD092}" srcOrd="2" destOrd="0" presId="urn:microsoft.com/office/officeart/2005/8/layout/hierarchy1"/>
    <dgm:cxn modelId="{DE32B860-C397-6D4C-B14A-2E0EBB041125}" type="presParOf" srcId="{E680FF1C-4FEC-644B-92AA-2A822EDFD092}" destId="{6EE49AE1-A661-6849-86F5-646D351F5FEC}" srcOrd="0" destOrd="0" presId="urn:microsoft.com/office/officeart/2005/8/layout/hierarchy1"/>
    <dgm:cxn modelId="{00D1D44D-3DB9-E54D-A53D-8C0B59512FB1}" type="presParOf" srcId="{6EE49AE1-A661-6849-86F5-646D351F5FEC}" destId="{1B182A1A-6591-DC40-BCD7-29A13FA1C1EC}" srcOrd="0" destOrd="0" presId="urn:microsoft.com/office/officeart/2005/8/layout/hierarchy1"/>
    <dgm:cxn modelId="{3AD2281F-68E8-1B42-8798-5A5352AE6D1E}" type="presParOf" srcId="{6EE49AE1-A661-6849-86F5-646D351F5FEC}" destId="{C2353D2C-AABD-2A48-84BF-A8326BD88EC5}" srcOrd="1" destOrd="0" presId="urn:microsoft.com/office/officeart/2005/8/layout/hierarchy1"/>
    <dgm:cxn modelId="{D48EA40D-12CB-5F41-B4F7-DE184E523AB4}" type="presParOf" srcId="{E680FF1C-4FEC-644B-92AA-2A822EDFD092}" destId="{0B239F09-FEB3-2441-9846-ABC70967BBA7}" srcOrd="1" destOrd="0" presId="urn:microsoft.com/office/officeart/2005/8/layout/hierarchy1"/>
    <dgm:cxn modelId="{70832CB8-BE55-DC48-81FC-234135DADED9}" type="presParOf" srcId="{588984BD-9CC5-FE40-94FB-FF976C90D225}" destId="{422AB0E4-2FDA-2448-A106-1B730BE8CBDB}" srcOrd="3" destOrd="0" presId="urn:microsoft.com/office/officeart/2005/8/layout/hierarchy1"/>
    <dgm:cxn modelId="{0DB4AFA8-1E9E-7F4C-B93C-5EF228E14E23}" type="presParOf" srcId="{422AB0E4-2FDA-2448-A106-1B730BE8CBDB}" destId="{170F1484-A03E-F14F-AF12-73DF7BE8165D}" srcOrd="0" destOrd="0" presId="urn:microsoft.com/office/officeart/2005/8/layout/hierarchy1"/>
    <dgm:cxn modelId="{B1A20140-FD10-8E45-AB6A-347DD08DFBF2}" type="presParOf" srcId="{170F1484-A03E-F14F-AF12-73DF7BE8165D}" destId="{E23F4406-6BDE-654C-ADE0-7DF4AB3F3CFB}" srcOrd="0" destOrd="0" presId="urn:microsoft.com/office/officeart/2005/8/layout/hierarchy1"/>
    <dgm:cxn modelId="{A9AEF0E4-E5F2-7741-B76B-AEAE35A20B99}" type="presParOf" srcId="{170F1484-A03E-F14F-AF12-73DF7BE8165D}" destId="{5A649761-A9A0-5046-BB93-D97F6F2D863D}" srcOrd="1" destOrd="0" presId="urn:microsoft.com/office/officeart/2005/8/layout/hierarchy1"/>
    <dgm:cxn modelId="{804CFCF5-0803-504D-B75B-6D473AAA27B2}" type="presParOf" srcId="{422AB0E4-2FDA-2448-A106-1B730BE8CBDB}" destId="{290167C3-4F8F-9845-AF80-6FB4715AB4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94740-DFCA-4703-9DF7-0E50C76E81CD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C7D9C9-6ADA-43B6-ABCF-35ACF3CB417F}">
      <dgm:prSet/>
      <dgm:spPr/>
      <dgm:t>
        <a:bodyPr/>
        <a:lstStyle/>
        <a:p>
          <a:r>
            <a:rPr lang="es-ES"/>
            <a:t>Trabajo en casa: cuaderno del tertuliano.</a:t>
          </a:r>
          <a:endParaRPr lang="en-US"/>
        </a:p>
      </dgm:t>
    </dgm:pt>
    <dgm:pt modelId="{FA864A58-8428-4C86-A5C3-D1A957AC1E38}" type="parTrans" cxnId="{58B75491-D8D7-4B4C-ACB5-1713998E93FC}">
      <dgm:prSet/>
      <dgm:spPr/>
      <dgm:t>
        <a:bodyPr/>
        <a:lstStyle/>
        <a:p>
          <a:endParaRPr lang="en-US"/>
        </a:p>
      </dgm:t>
    </dgm:pt>
    <dgm:pt modelId="{E0CE7C16-9F08-49D4-A80E-2DA1E05C883C}" type="sibTrans" cxnId="{58B75491-D8D7-4B4C-ACB5-1713998E93FC}">
      <dgm:prSet/>
      <dgm:spPr/>
      <dgm:t>
        <a:bodyPr/>
        <a:lstStyle/>
        <a:p>
          <a:endParaRPr lang="en-US"/>
        </a:p>
      </dgm:t>
    </dgm:pt>
    <dgm:pt modelId="{1D6CD730-A58D-4930-80EB-A71A745A8A5F}">
      <dgm:prSet/>
      <dgm:spPr/>
      <dgm:t>
        <a:bodyPr/>
        <a:lstStyle/>
        <a:p>
          <a:r>
            <a:rPr lang="es-ES"/>
            <a:t>Selección de fragmentos relevantes.</a:t>
          </a:r>
          <a:endParaRPr lang="en-US"/>
        </a:p>
      </dgm:t>
    </dgm:pt>
    <dgm:pt modelId="{2B0549C0-AA52-425E-877E-FCFC8E8125AC}" type="parTrans" cxnId="{E76AE192-1BC7-4A0D-863F-F2E9037500E0}">
      <dgm:prSet/>
      <dgm:spPr/>
      <dgm:t>
        <a:bodyPr/>
        <a:lstStyle/>
        <a:p>
          <a:endParaRPr lang="en-US"/>
        </a:p>
      </dgm:t>
    </dgm:pt>
    <dgm:pt modelId="{0642FAEE-C4B4-4912-85D3-96BC4ECA35B5}" type="sibTrans" cxnId="{E76AE192-1BC7-4A0D-863F-F2E9037500E0}">
      <dgm:prSet/>
      <dgm:spPr/>
      <dgm:t>
        <a:bodyPr/>
        <a:lstStyle/>
        <a:p>
          <a:endParaRPr lang="en-US"/>
        </a:p>
      </dgm:t>
    </dgm:pt>
    <dgm:pt modelId="{485BB1E5-0EA3-471F-8818-8E2E5E7830A3}">
      <dgm:prSet/>
      <dgm:spPr/>
      <dgm:t>
        <a:bodyPr/>
        <a:lstStyle/>
        <a:p>
          <a:r>
            <a:rPr lang="es-ES"/>
            <a:t>Papel de la persona moderadora.</a:t>
          </a:r>
          <a:endParaRPr lang="en-US"/>
        </a:p>
      </dgm:t>
    </dgm:pt>
    <dgm:pt modelId="{05E197EC-07EE-48BD-86AF-09DF2A82769D}" type="parTrans" cxnId="{6D309F15-2ACE-400E-B29C-55B1262AAE53}">
      <dgm:prSet/>
      <dgm:spPr/>
      <dgm:t>
        <a:bodyPr/>
        <a:lstStyle/>
        <a:p>
          <a:endParaRPr lang="en-US"/>
        </a:p>
      </dgm:t>
    </dgm:pt>
    <dgm:pt modelId="{740A4759-6C3C-4ADB-932C-5E66C48DAD36}" type="sibTrans" cxnId="{6D309F15-2ACE-400E-B29C-55B1262AAE53}">
      <dgm:prSet/>
      <dgm:spPr/>
      <dgm:t>
        <a:bodyPr/>
        <a:lstStyle/>
        <a:p>
          <a:endParaRPr lang="en-US"/>
        </a:p>
      </dgm:t>
    </dgm:pt>
    <dgm:pt modelId="{8715BE15-1BCC-4FC2-A06B-CDC85FB81222}">
      <dgm:prSet/>
      <dgm:spPr/>
      <dgm:t>
        <a:bodyPr/>
        <a:lstStyle/>
        <a:p>
          <a:r>
            <a:rPr lang="es-ES"/>
            <a:t>Capacidad de argumentación.</a:t>
          </a:r>
          <a:endParaRPr lang="en-US"/>
        </a:p>
      </dgm:t>
    </dgm:pt>
    <dgm:pt modelId="{AD074A85-3EDB-4A3D-93DA-3FE63D4CD7B8}" type="parTrans" cxnId="{BE21F2A2-A974-4357-8F6B-26D4EEC47EDF}">
      <dgm:prSet/>
      <dgm:spPr/>
      <dgm:t>
        <a:bodyPr/>
        <a:lstStyle/>
        <a:p>
          <a:endParaRPr lang="en-US"/>
        </a:p>
      </dgm:t>
    </dgm:pt>
    <dgm:pt modelId="{167607ED-5FBA-4829-B7FC-6933A8C29E3D}" type="sibTrans" cxnId="{BE21F2A2-A974-4357-8F6B-26D4EEC47EDF}">
      <dgm:prSet/>
      <dgm:spPr/>
      <dgm:t>
        <a:bodyPr/>
        <a:lstStyle/>
        <a:p>
          <a:endParaRPr lang="en-US"/>
        </a:p>
      </dgm:t>
    </dgm:pt>
    <dgm:pt modelId="{42990362-4EA4-43EA-9CCA-B28F27E86C6E}">
      <dgm:prSet/>
      <dgm:spPr/>
      <dgm:t>
        <a:bodyPr/>
        <a:lstStyle/>
        <a:p>
          <a:r>
            <a:rPr lang="es-ES"/>
            <a:t>Respeto de las normas establecidas.</a:t>
          </a:r>
          <a:endParaRPr lang="en-US"/>
        </a:p>
      </dgm:t>
    </dgm:pt>
    <dgm:pt modelId="{97E80B20-DF6D-43BB-87B5-5DED9A87F5A7}" type="parTrans" cxnId="{98BCB638-CE4D-43D5-A080-9F6BD9A2EAE7}">
      <dgm:prSet/>
      <dgm:spPr/>
      <dgm:t>
        <a:bodyPr/>
        <a:lstStyle/>
        <a:p>
          <a:endParaRPr lang="en-US"/>
        </a:p>
      </dgm:t>
    </dgm:pt>
    <dgm:pt modelId="{7FCCAE43-D734-4353-877C-150472D23909}" type="sibTrans" cxnId="{98BCB638-CE4D-43D5-A080-9F6BD9A2EAE7}">
      <dgm:prSet/>
      <dgm:spPr/>
      <dgm:t>
        <a:bodyPr/>
        <a:lstStyle/>
        <a:p>
          <a:endParaRPr lang="en-US"/>
        </a:p>
      </dgm:t>
    </dgm:pt>
    <dgm:pt modelId="{AE72950B-222F-406C-ABC9-5563B8A4A199}">
      <dgm:prSet/>
      <dgm:spPr/>
      <dgm:t>
        <a:bodyPr/>
        <a:lstStyle/>
        <a:p>
          <a:r>
            <a:rPr lang="es-ES"/>
            <a:t>Inicio y cierre de la tertulia.</a:t>
          </a:r>
          <a:endParaRPr lang="en-US"/>
        </a:p>
      </dgm:t>
    </dgm:pt>
    <dgm:pt modelId="{0483ACC3-8F61-42D1-98E3-BF9CD35EB24B}" type="parTrans" cxnId="{D41A2CDB-3092-4A4A-AB62-B4305DF56E36}">
      <dgm:prSet/>
      <dgm:spPr/>
      <dgm:t>
        <a:bodyPr/>
        <a:lstStyle/>
        <a:p>
          <a:endParaRPr lang="en-US"/>
        </a:p>
      </dgm:t>
    </dgm:pt>
    <dgm:pt modelId="{B2B08492-4154-4A9A-9419-361DBFE852F9}" type="sibTrans" cxnId="{D41A2CDB-3092-4A4A-AB62-B4305DF56E36}">
      <dgm:prSet/>
      <dgm:spPr/>
      <dgm:t>
        <a:bodyPr/>
        <a:lstStyle/>
        <a:p>
          <a:endParaRPr lang="en-US"/>
        </a:p>
      </dgm:t>
    </dgm:pt>
    <dgm:pt modelId="{40810D8D-1A84-3F4B-AFFF-138F492A1D71}" type="pres">
      <dgm:prSet presAssocID="{25794740-DFCA-4703-9DF7-0E50C76E81CD}" presName="Name0" presStyleCnt="0">
        <dgm:presLayoutVars>
          <dgm:dir/>
          <dgm:resizeHandles val="exact"/>
        </dgm:presLayoutVars>
      </dgm:prSet>
      <dgm:spPr/>
    </dgm:pt>
    <dgm:pt modelId="{C46E6A1C-BFDE-5543-AD38-1A7C5A1950D2}" type="pres">
      <dgm:prSet presAssocID="{79C7D9C9-6ADA-43B6-ABCF-35ACF3CB417F}" presName="node" presStyleLbl="node1" presStyleIdx="0" presStyleCnt="6">
        <dgm:presLayoutVars>
          <dgm:bulletEnabled val="1"/>
        </dgm:presLayoutVars>
      </dgm:prSet>
      <dgm:spPr/>
    </dgm:pt>
    <dgm:pt modelId="{281229AA-E7F0-5C44-8545-0C2E0ABF9DBF}" type="pres">
      <dgm:prSet presAssocID="{E0CE7C16-9F08-49D4-A80E-2DA1E05C883C}" presName="sibTrans" presStyleLbl="sibTrans1D1" presStyleIdx="0" presStyleCnt="5"/>
      <dgm:spPr/>
    </dgm:pt>
    <dgm:pt modelId="{F14FB5B1-9BF5-8C41-A5F5-B350D1C0D58A}" type="pres">
      <dgm:prSet presAssocID="{E0CE7C16-9F08-49D4-A80E-2DA1E05C883C}" presName="connectorText" presStyleLbl="sibTrans1D1" presStyleIdx="0" presStyleCnt="5"/>
      <dgm:spPr/>
    </dgm:pt>
    <dgm:pt modelId="{6B225DC6-E35C-7C40-A0F0-D0639AA3C8C1}" type="pres">
      <dgm:prSet presAssocID="{1D6CD730-A58D-4930-80EB-A71A745A8A5F}" presName="node" presStyleLbl="node1" presStyleIdx="1" presStyleCnt="6">
        <dgm:presLayoutVars>
          <dgm:bulletEnabled val="1"/>
        </dgm:presLayoutVars>
      </dgm:prSet>
      <dgm:spPr/>
    </dgm:pt>
    <dgm:pt modelId="{EDECFA26-6204-384C-9FBD-41B31C7B5A42}" type="pres">
      <dgm:prSet presAssocID="{0642FAEE-C4B4-4912-85D3-96BC4ECA35B5}" presName="sibTrans" presStyleLbl="sibTrans1D1" presStyleIdx="1" presStyleCnt="5"/>
      <dgm:spPr/>
    </dgm:pt>
    <dgm:pt modelId="{63DD32A1-2A15-764A-B53D-96DB60D22020}" type="pres">
      <dgm:prSet presAssocID="{0642FAEE-C4B4-4912-85D3-96BC4ECA35B5}" presName="connectorText" presStyleLbl="sibTrans1D1" presStyleIdx="1" presStyleCnt="5"/>
      <dgm:spPr/>
    </dgm:pt>
    <dgm:pt modelId="{75A68C36-58B4-C942-A1A8-954C81824E91}" type="pres">
      <dgm:prSet presAssocID="{485BB1E5-0EA3-471F-8818-8E2E5E7830A3}" presName="node" presStyleLbl="node1" presStyleIdx="2" presStyleCnt="6">
        <dgm:presLayoutVars>
          <dgm:bulletEnabled val="1"/>
        </dgm:presLayoutVars>
      </dgm:prSet>
      <dgm:spPr/>
    </dgm:pt>
    <dgm:pt modelId="{4F18F884-B670-0842-8B52-68FD3425B4AF}" type="pres">
      <dgm:prSet presAssocID="{740A4759-6C3C-4ADB-932C-5E66C48DAD36}" presName="sibTrans" presStyleLbl="sibTrans1D1" presStyleIdx="2" presStyleCnt="5"/>
      <dgm:spPr/>
    </dgm:pt>
    <dgm:pt modelId="{059BB132-069A-4847-8851-6BD3C9C5C0A2}" type="pres">
      <dgm:prSet presAssocID="{740A4759-6C3C-4ADB-932C-5E66C48DAD36}" presName="connectorText" presStyleLbl="sibTrans1D1" presStyleIdx="2" presStyleCnt="5"/>
      <dgm:spPr/>
    </dgm:pt>
    <dgm:pt modelId="{2B0C74AC-7A0C-2943-AC3C-C30C952B4BFB}" type="pres">
      <dgm:prSet presAssocID="{8715BE15-1BCC-4FC2-A06B-CDC85FB81222}" presName="node" presStyleLbl="node1" presStyleIdx="3" presStyleCnt="6">
        <dgm:presLayoutVars>
          <dgm:bulletEnabled val="1"/>
        </dgm:presLayoutVars>
      </dgm:prSet>
      <dgm:spPr/>
    </dgm:pt>
    <dgm:pt modelId="{C6E4ADF1-52C4-8544-82AB-0FDEAB0BA556}" type="pres">
      <dgm:prSet presAssocID="{167607ED-5FBA-4829-B7FC-6933A8C29E3D}" presName="sibTrans" presStyleLbl="sibTrans1D1" presStyleIdx="3" presStyleCnt="5"/>
      <dgm:spPr/>
    </dgm:pt>
    <dgm:pt modelId="{B56C3764-7AED-DD44-A6DA-891C5973BF97}" type="pres">
      <dgm:prSet presAssocID="{167607ED-5FBA-4829-B7FC-6933A8C29E3D}" presName="connectorText" presStyleLbl="sibTrans1D1" presStyleIdx="3" presStyleCnt="5"/>
      <dgm:spPr/>
    </dgm:pt>
    <dgm:pt modelId="{95579841-8CC1-F840-B558-70FA15C9A2C5}" type="pres">
      <dgm:prSet presAssocID="{42990362-4EA4-43EA-9CCA-B28F27E86C6E}" presName="node" presStyleLbl="node1" presStyleIdx="4" presStyleCnt="6">
        <dgm:presLayoutVars>
          <dgm:bulletEnabled val="1"/>
        </dgm:presLayoutVars>
      </dgm:prSet>
      <dgm:spPr/>
    </dgm:pt>
    <dgm:pt modelId="{E6F8A947-D330-514D-A09E-A29BC681B8CA}" type="pres">
      <dgm:prSet presAssocID="{7FCCAE43-D734-4353-877C-150472D23909}" presName="sibTrans" presStyleLbl="sibTrans1D1" presStyleIdx="4" presStyleCnt="5"/>
      <dgm:spPr/>
    </dgm:pt>
    <dgm:pt modelId="{27143E8F-C8ED-F442-A152-A430B786D9DC}" type="pres">
      <dgm:prSet presAssocID="{7FCCAE43-D734-4353-877C-150472D23909}" presName="connectorText" presStyleLbl="sibTrans1D1" presStyleIdx="4" presStyleCnt="5"/>
      <dgm:spPr/>
    </dgm:pt>
    <dgm:pt modelId="{2AA7BC47-3207-2E41-92B5-21B4FE79C905}" type="pres">
      <dgm:prSet presAssocID="{AE72950B-222F-406C-ABC9-5563B8A4A199}" presName="node" presStyleLbl="node1" presStyleIdx="5" presStyleCnt="6">
        <dgm:presLayoutVars>
          <dgm:bulletEnabled val="1"/>
        </dgm:presLayoutVars>
      </dgm:prSet>
      <dgm:spPr/>
    </dgm:pt>
  </dgm:ptLst>
  <dgm:cxnLst>
    <dgm:cxn modelId="{6D309F15-2ACE-400E-B29C-55B1262AAE53}" srcId="{25794740-DFCA-4703-9DF7-0E50C76E81CD}" destId="{485BB1E5-0EA3-471F-8818-8E2E5E7830A3}" srcOrd="2" destOrd="0" parTransId="{05E197EC-07EE-48BD-86AF-09DF2A82769D}" sibTransId="{740A4759-6C3C-4ADB-932C-5E66C48DAD36}"/>
    <dgm:cxn modelId="{9277101E-1C80-1B4E-B81D-344B25B3F719}" type="presOf" srcId="{1D6CD730-A58D-4930-80EB-A71A745A8A5F}" destId="{6B225DC6-E35C-7C40-A0F0-D0639AA3C8C1}" srcOrd="0" destOrd="0" presId="urn:microsoft.com/office/officeart/2016/7/layout/RepeatingBendingProcessNew"/>
    <dgm:cxn modelId="{A68E5032-9B75-434B-92A2-AF5D976FA813}" type="presOf" srcId="{AE72950B-222F-406C-ABC9-5563B8A4A199}" destId="{2AA7BC47-3207-2E41-92B5-21B4FE79C905}" srcOrd="0" destOrd="0" presId="urn:microsoft.com/office/officeart/2016/7/layout/RepeatingBendingProcessNew"/>
    <dgm:cxn modelId="{98BCB638-CE4D-43D5-A080-9F6BD9A2EAE7}" srcId="{25794740-DFCA-4703-9DF7-0E50C76E81CD}" destId="{42990362-4EA4-43EA-9CCA-B28F27E86C6E}" srcOrd="4" destOrd="0" parTransId="{97E80B20-DF6D-43BB-87B5-5DED9A87F5A7}" sibTransId="{7FCCAE43-D734-4353-877C-150472D23909}"/>
    <dgm:cxn modelId="{F847F040-6D53-6D46-831A-E56112702F84}" type="presOf" srcId="{8715BE15-1BCC-4FC2-A06B-CDC85FB81222}" destId="{2B0C74AC-7A0C-2943-AC3C-C30C952B4BFB}" srcOrd="0" destOrd="0" presId="urn:microsoft.com/office/officeart/2016/7/layout/RepeatingBendingProcessNew"/>
    <dgm:cxn modelId="{E49F244B-EB77-6D43-9D8A-DE2022F43461}" type="presOf" srcId="{485BB1E5-0EA3-471F-8818-8E2E5E7830A3}" destId="{75A68C36-58B4-C942-A1A8-954C81824E91}" srcOrd="0" destOrd="0" presId="urn:microsoft.com/office/officeart/2016/7/layout/RepeatingBendingProcessNew"/>
    <dgm:cxn modelId="{A657CC54-FA5C-1340-BE5D-963BD7F4B3FA}" type="presOf" srcId="{E0CE7C16-9F08-49D4-A80E-2DA1E05C883C}" destId="{F14FB5B1-9BF5-8C41-A5F5-B350D1C0D58A}" srcOrd="1" destOrd="0" presId="urn:microsoft.com/office/officeart/2016/7/layout/RepeatingBendingProcessNew"/>
    <dgm:cxn modelId="{0627685E-81D5-CD4A-BB7D-FDF21B5BF0C4}" type="presOf" srcId="{7FCCAE43-D734-4353-877C-150472D23909}" destId="{E6F8A947-D330-514D-A09E-A29BC681B8CA}" srcOrd="0" destOrd="0" presId="urn:microsoft.com/office/officeart/2016/7/layout/RepeatingBendingProcessNew"/>
    <dgm:cxn modelId="{1CE16D70-6D05-A147-84D3-503536CEA0FD}" type="presOf" srcId="{0642FAEE-C4B4-4912-85D3-96BC4ECA35B5}" destId="{63DD32A1-2A15-764A-B53D-96DB60D22020}" srcOrd="1" destOrd="0" presId="urn:microsoft.com/office/officeart/2016/7/layout/RepeatingBendingProcessNew"/>
    <dgm:cxn modelId="{8F9C897A-0585-B945-A121-644F85645EA3}" type="presOf" srcId="{740A4759-6C3C-4ADB-932C-5E66C48DAD36}" destId="{059BB132-069A-4847-8851-6BD3C9C5C0A2}" srcOrd="1" destOrd="0" presId="urn:microsoft.com/office/officeart/2016/7/layout/RepeatingBendingProcessNew"/>
    <dgm:cxn modelId="{EE6BD589-E3E5-BD4D-82DE-3CCF5D808AC5}" type="presOf" srcId="{167607ED-5FBA-4829-B7FC-6933A8C29E3D}" destId="{B56C3764-7AED-DD44-A6DA-891C5973BF97}" srcOrd="1" destOrd="0" presId="urn:microsoft.com/office/officeart/2016/7/layout/RepeatingBendingProcessNew"/>
    <dgm:cxn modelId="{58B75491-D8D7-4B4C-ACB5-1713998E93FC}" srcId="{25794740-DFCA-4703-9DF7-0E50C76E81CD}" destId="{79C7D9C9-6ADA-43B6-ABCF-35ACF3CB417F}" srcOrd="0" destOrd="0" parTransId="{FA864A58-8428-4C86-A5C3-D1A957AC1E38}" sibTransId="{E0CE7C16-9F08-49D4-A80E-2DA1E05C883C}"/>
    <dgm:cxn modelId="{E76AE192-1BC7-4A0D-863F-F2E9037500E0}" srcId="{25794740-DFCA-4703-9DF7-0E50C76E81CD}" destId="{1D6CD730-A58D-4930-80EB-A71A745A8A5F}" srcOrd="1" destOrd="0" parTransId="{2B0549C0-AA52-425E-877E-FCFC8E8125AC}" sibTransId="{0642FAEE-C4B4-4912-85D3-96BC4ECA35B5}"/>
    <dgm:cxn modelId="{26870399-FFD3-E043-A98D-DBBFE2BB67F5}" type="presOf" srcId="{0642FAEE-C4B4-4912-85D3-96BC4ECA35B5}" destId="{EDECFA26-6204-384C-9FBD-41B31C7B5A42}" srcOrd="0" destOrd="0" presId="urn:microsoft.com/office/officeart/2016/7/layout/RepeatingBendingProcessNew"/>
    <dgm:cxn modelId="{BE21F2A2-A974-4357-8F6B-26D4EEC47EDF}" srcId="{25794740-DFCA-4703-9DF7-0E50C76E81CD}" destId="{8715BE15-1BCC-4FC2-A06B-CDC85FB81222}" srcOrd="3" destOrd="0" parTransId="{AD074A85-3EDB-4A3D-93DA-3FE63D4CD7B8}" sibTransId="{167607ED-5FBA-4829-B7FC-6933A8C29E3D}"/>
    <dgm:cxn modelId="{F70C5AC9-811B-044B-97D5-DE542D4EE129}" type="presOf" srcId="{167607ED-5FBA-4829-B7FC-6933A8C29E3D}" destId="{C6E4ADF1-52C4-8544-82AB-0FDEAB0BA556}" srcOrd="0" destOrd="0" presId="urn:microsoft.com/office/officeart/2016/7/layout/RepeatingBendingProcessNew"/>
    <dgm:cxn modelId="{B97BF7CC-42E4-6844-80AD-B5015913047B}" type="presOf" srcId="{25794740-DFCA-4703-9DF7-0E50C76E81CD}" destId="{40810D8D-1A84-3F4B-AFFF-138F492A1D71}" srcOrd="0" destOrd="0" presId="urn:microsoft.com/office/officeart/2016/7/layout/RepeatingBendingProcessNew"/>
    <dgm:cxn modelId="{D41A2CDB-3092-4A4A-AB62-B4305DF56E36}" srcId="{25794740-DFCA-4703-9DF7-0E50C76E81CD}" destId="{AE72950B-222F-406C-ABC9-5563B8A4A199}" srcOrd="5" destOrd="0" parTransId="{0483ACC3-8F61-42D1-98E3-BF9CD35EB24B}" sibTransId="{B2B08492-4154-4A9A-9419-361DBFE852F9}"/>
    <dgm:cxn modelId="{E73AEDE8-BC8F-6D4D-8278-03F881B3E6CC}" type="presOf" srcId="{740A4759-6C3C-4ADB-932C-5E66C48DAD36}" destId="{4F18F884-B670-0842-8B52-68FD3425B4AF}" srcOrd="0" destOrd="0" presId="urn:microsoft.com/office/officeart/2016/7/layout/RepeatingBendingProcessNew"/>
    <dgm:cxn modelId="{80FC3CF4-8711-0045-818A-779F9F6BDFC3}" type="presOf" srcId="{42990362-4EA4-43EA-9CCA-B28F27E86C6E}" destId="{95579841-8CC1-F840-B558-70FA15C9A2C5}" srcOrd="0" destOrd="0" presId="urn:microsoft.com/office/officeart/2016/7/layout/RepeatingBendingProcessNew"/>
    <dgm:cxn modelId="{A52531F8-213A-3042-BC49-9E65D30FA811}" type="presOf" srcId="{E0CE7C16-9F08-49D4-A80E-2DA1E05C883C}" destId="{281229AA-E7F0-5C44-8545-0C2E0ABF9DBF}" srcOrd="0" destOrd="0" presId="urn:microsoft.com/office/officeart/2016/7/layout/RepeatingBendingProcessNew"/>
    <dgm:cxn modelId="{79B390F9-D4ED-0448-A125-0771AAF2D3E2}" type="presOf" srcId="{7FCCAE43-D734-4353-877C-150472D23909}" destId="{27143E8F-C8ED-F442-A152-A430B786D9DC}" srcOrd="1" destOrd="0" presId="urn:microsoft.com/office/officeart/2016/7/layout/RepeatingBendingProcessNew"/>
    <dgm:cxn modelId="{30ED94F9-7727-5F45-B2F2-AD60EFC5E5A8}" type="presOf" srcId="{79C7D9C9-6ADA-43B6-ABCF-35ACF3CB417F}" destId="{C46E6A1C-BFDE-5543-AD38-1A7C5A1950D2}" srcOrd="0" destOrd="0" presId="urn:microsoft.com/office/officeart/2016/7/layout/RepeatingBendingProcessNew"/>
    <dgm:cxn modelId="{3D1A206E-49BD-814D-B4FA-7B6C7E5C9C7C}" type="presParOf" srcId="{40810D8D-1A84-3F4B-AFFF-138F492A1D71}" destId="{C46E6A1C-BFDE-5543-AD38-1A7C5A1950D2}" srcOrd="0" destOrd="0" presId="urn:microsoft.com/office/officeart/2016/7/layout/RepeatingBendingProcessNew"/>
    <dgm:cxn modelId="{D0929C67-9DEB-814C-AEED-05CB0D6BAE0B}" type="presParOf" srcId="{40810D8D-1A84-3F4B-AFFF-138F492A1D71}" destId="{281229AA-E7F0-5C44-8545-0C2E0ABF9DBF}" srcOrd="1" destOrd="0" presId="urn:microsoft.com/office/officeart/2016/7/layout/RepeatingBendingProcessNew"/>
    <dgm:cxn modelId="{1733655D-FAB9-8F44-A85D-40D4B0BB414D}" type="presParOf" srcId="{281229AA-E7F0-5C44-8545-0C2E0ABF9DBF}" destId="{F14FB5B1-9BF5-8C41-A5F5-B350D1C0D58A}" srcOrd="0" destOrd="0" presId="urn:microsoft.com/office/officeart/2016/7/layout/RepeatingBendingProcessNew"/>
    <dgm:cxn modelId="{61374CA7-7C63-2C47-B619-A9F5C7BDEA51}" type="presParOf" srcId="{40810D8D-1A84-3F4B-AFFF-138F492A1D71}" destId="{6B225DC6-E35C-7C40-A0F0-D0639AA3C8C1}" srcOrd="2" destOrd="0" presId="urn:microsoft.com/office/officeart/2016/7/layout/RepeatingBendingProcessNew"/>
    <dgm:cxn modelId="{AAA906A8-E9B0-C646-9468-DD670FA15089}" type="presParOf" srcId="{40810D8D-1A84-3F4B-AFFF-138F492A1D71}" destId="{EDECFA26-6204-384C-9FBD-41B31C7B5A42}" srcOrd="3" destOrd="0" presId="urn:microsoft.com/office/officeart/2016/7/layout/RepeatingBendingProcessNew"/>
    <dgm:cxn modelId="{093EAFC7-114F-8B45-96F9-8D03F67E4E85}" type="presParOf" srcId="{EDECFA26-6204-384C-9FBD-41B31C7B5A42}" destId="{63DD32A1-2A15-764A-B53D-96DB60D22020}" srcOrd="0" destOrd="0" presId="urn:microsoft.com/office/officeart/2016/7/layout/RepeatingBendingProcessNew"/>
    <dgm:cxn modelId="{056CF95C-1733-B74D-A2EF-EB8E5E93B886}" type="presParOf" srcId="{40810D8D-1A84-3F4B-AFFF-138F492A1D71}" destId="{75A68C36-58B4-C942-A1A8-954C81824E91}" srcOrd="4" destOrd="0" presId="urn:microsoft.com/office/officeart/2016/7/layout/RepeatingBendingProcessNew"/>
    <dgm:cxn modelId="{BD7729C6-79A1-A340-AF1D-3D6DD9F61221}" type="presParOf" srcId="{40810D8D-1A84-3F4B-AFFF-138F492A1D71}" destId="{4F18F884-B670-0842-8B52-68FD3425B4AF}" srcOrd="5" destOrd="0" presId="urn:microsoft.com/office/officeart/2016/7/layout/RepeatingBendingProcessNew"/>
    <dgm:cxn modelId="{A227D275-512B-C448-AFFA-EF70ACE34B39}" type="presParOf" srcId="{4F18F884-B670-0842-8B52-68FD3425B4AF}" destId="{059BB132-069A-4847-8851-6BD3C9C5C0A2}" srcOrd="0" destOrd="0" presId="urn:microsoft.com/office/officeart/2016/7/layout/RepeatingBendingProcessNew"/>
    <dgm:cxn modelId="{89E6E3CE-45E2-0F44-9BF3-7E83A114E3B9}" type="presParOf" srcId="{40810D8D-1A84-3F4B-AFFF-138F492A1D71}" destId="{2B0C74AC-7A0C-2943-AC3C-C30C952B4BFB}" srcOrd="6" destOrd="0" presId="urn:microsoft.com/office/officeart/2016/7/layout/RepeatingBendingProcessNew"/>
    <dgm:cxn modelId="{FCF389AD-5BAE-8543-92C1-CB311D33ECEB}" type="presParOf" srcId="{40810D8D-1A84-3F4B-AFFF-138F492A1D71}" destId="{C6E4ADF1-52C4-8544-82AB-0FDEAB0BA556}" srcOrd="7" destOrd="0" presId="urn:microsoft.com/office/officeart/2016/7/layout/RepeatingBendingProcessNew"/>
    <dgm:cxn modelId="{7F8584BB-BED2-9B42-B655-9F32EFDA1D38}" type="presParOf" srcId="{C6E4ADF1-52C4-8544-82AB-0FDEAB0BA556}" destId="{B56C3764-7AED-DD44-A6DA-891C5973BF97}" srcOrd="0" destOrd="0" presId="urn:microsoft.com/office/officeart/2016/7/layout/RepeatingBendingProcessNew"/>
    <dgm:cxn modelId="{8DAB8824-6361-3D43-8FC3-2A1426602E5F}" type="presParOf" srcId="{40810D8D-1A84-3F4B-AFFF-138F492A1D71}" destId="{95579841-8CC1-F840-B558-70FA15C9A2C5}" srcOrd="8" destOrd="0" presId="urn:microsoft.com/office/officeart/2016/7/layout/RepeatingBendingProcessNew"/>
    <dgm:cxn modelId="{EF112FC7-064A-2546-A0CF-F5A0C921AE6F}" type="presParOf" srcId="{40810D8D-1A84-3F4B-AFFF-138F492A1D71}" destId="{E6F8A947-D330-514D-A09E-A29BC681B8CA}" srcOrd="9" destOrd="0" presId="urn:microsoft.com/office/officeart/2016/7/layout/RepeatingBendingProcessNew"/>
    <dgm:cxn modelId="{FEF85AEE-281A-1045-B306-31FDA2347845}" type="presParOf" srcId="{E6F8A947-D330-514D-A09E-A29BC681B8CA}" destId="{27143E8F-C8ED-F442-A152-A430B786D9DC}" srcOrd="0" destOrd="0" presId="urn:microsoft.com/office/officeart/2016/7/layout/RepeatingBendingProcessNew"/>
    <dgm:cxn modelId="{6996DF90-E73E-E44D-98A7-AA976B1FC088}" type="presParOf" srcId="{40810D8D-1A84-3F4B-AFFF-138F492A1D71}" destId="{2AA7BC47-3207-2E41-92B5-21B4FE79C90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F4E59-0CB7-2947-80D3-B7ADDF7122AE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PARTICIPANTES</a:t>
          </a:r>
        </a:p>
      </dsp:txBody>
      <dsp:txXfrm>
        <a:off x="3485895" y="239992"/>
        <a:ext cx="1156208" cy="1156208"/>
      </dsp:txXfrm>
    </dsp:sp>
    <dsp:sp modelId="{D249EE12-62AA-0E4E-B051-F7B1559AD213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842728" y="1329221"/>
        <a:ext cx="305286" cy="331112"/>
      </dsp:txXfrm>
    </dsp:sp>
    <dsp:sp modelId="{7501F46A-D359-9A49-AC2E-F8333FA333A4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OBRAS LITERARIAS</a:t>
          </a:r>
        </a:p>
      </dsp:txBody>
      <dsp:txXfrm>
        <a:off x="5474459" y="1684768"/>
        <a:ext cx="1156208" cy="1156208"/>
      </dsp:txXfrm>
    </dsp:sp>
    <dsp:sp modelId="{3FA940A7-C4ED-3845-8A2C-36DF0B136E3F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 rot="10800000">
        <a:off x="5544168" y="3192209"/>
        <a:ext cx="305286" cy="331112"/>
      </dsp:txXfrm>
    </dsp:sp>
    <dsp:sp modelId="{9A6C56EF-4BD0-DE4B-B786-F32D5D84E56E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MODERADORES</a:t>
          </a:r>
        </a:p>
      </dsp:txBody>
      <dsp:txXfrm>
        <a:off x="4714895" y="4022465"/>
        <a:ext cx="1156208" cy="1156208"/>
      </dsp:txXfrm>
    </dsp:sp>
    <dsp:sp modelId="{5385067C-0466-E44F-A939-6865D0C30BCA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 rot="10800000">
        <a:off x="3989118" y="4435013"/>
        <a:ext cx="305286" cy="331112"/>
      </dsp:txXfrm>
    </dsp:sp>
    <dsp:sp modelId="{932A9F39-0892-AA4F-9BBD-C415815ABFE2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PROCEDIMIENTO</a:t>
          </a:r>
        </a:p>
      </dsp:txBody>
      <dsp:txXfrm>
        <a:off x="2256895" y="4022465"/>
        <a:ext cx="1156208" cy="1156208"/>
      </dsp:txXfrm>
    </dsp:sp>
    <dsp:sp modelId="{E2A7C4B5-A792-934D-8FA2-63BA7B7C8C5E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 rot="10800000">
        <a:off x="2326604" y="3340121"/>
        <a:ext cx="305286" cy="331112"/>
      </dsp:txXfrm>
    </dsp:sp>
    <dsp:sp modelId="{3AEA40D9-487C-C64A-8E42-AE298DBF1E8B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RESULTADOS</a:t>
          </a:r>
        </a:p>
      </dsp:txBody>
      <dsp:txXfrm>
        <a:off x="1497331" y="1684768"/>
        <a:ext cx="1156208" cy="1156208"/>
      </dsp:txXfrm>
    </dsp:sp>
    <dsp:sp modelId="{0A9EC127-CED4-E046-96CD-5684A81C33F9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2854164" y="1420635"/>
        <a:ext cx="305286" cy="331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57D60-57B6-B446-A8D6-23E662F95881}">
      <dsp:nvSpPr>
        <dsp:cNvPr id="0" name=""/>
        <dsp:cNvSpPr/>
      </dsp:nvSpPr>
      <dsp:spPr>
        <a:xfrm>
          <a:off x="3098" y="1268531"/>
          <a:ext cx="2212401" cy="1404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EF9219-4AF9-7A45-A12C-97165390D22D}">
      <dsp:nvSpPr>
        <dsp:cNvPr id="0" name=""/>
        <dsp:cNvSpPr/>
      </dsp:nvSpPr>
      <dsp:spPr>
        <a:xfrm>
          <a:off x="248920" y="1502062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Lectura en familia de un número de páginas acordado.</a:t>
          </a:r>
          <a:endParaRPr lang="en-US" sz="1900" kern="1200"/>
        </a:p>
      </dsp:txBody>
      <dsp:txXfrm>
        <a:off x="290067" y="1543209"/>
        <a:ext cx="2130107" cy="1322580"/>
      </dsp:txXfrm>
    </dsp:sp>
    <dsp:sp modelId="{A1D3E02A-0BDD-B747-B2C2-8783AB2CA54B}">
      <dsp:nvSpPr>
        <dsp:cNvPr id="0" name=""/>
        <dsp:cNvSpPr/>
      </dsp:nvSpPr>
      <dsp:spPr>
        <a:xfrm>
          <a:off x="2707144" y="1268531"/>
          <a:ext cx="2212401" cy="1404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CBB77-2C22-FB4E-BCCA-132E5FD9A3A9}">
      <dsp:nvSpPr>
        <dsp:cNvPr id="0" name=""/>
        <dsp:cNvSpPr/>
      </dsp:nvSpPr>
      <dsp:spPr>
        <a:xfrm>
          <a:off x="2952966" y="1502062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Identificación de un fragmento  significativo.</a:t>
          </a:r>
          <a:endParaRPr lang="en-US" sz="1900" kern="1200"/>
        </a:p>
      </dsp:txBody>
      <dsp:txXfrm>
        <a:off x="2994113" y="1543209"/>
        <a:ext cx="2130107" cy="1322580"/>
      </dsp:txXfrm>
    </dsp:sp>
    <dsp:sp modelId="{1B182A1A-6591-DC40-BCD7-29A13FA1C1EC}">
      <dsp:nvSpPr>
        <dsp:cNvPr id="0" name=""/>
        <dsp:cNvSpPr/>
      </dsp:nvSpPr>
      <dsp:spPr>
        <a:xfrm>
          <a:off x="5411190" y="1268531"/>
          <a:ext cx="2212401" cy="1404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53D2C-AABD-2A48-84BF-A8326BD88EC5}">
      <dsp:nvSpPr>
        <dsp:cNvPr id="0" name=""/>
        <dsp:cNvSpPr/>
      </dsp:nvSpPr>
      <dsp:spPr>
        <a:xfrm>
          <a:off x="5657012" y="1502062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Lectura y justificación en clase.</a:t>
          </a:r>
          <a:endParaRPr lang="en-US" sz="1900" kern="1200"/>
        </a:p>
      </dsp:txBody>
      <dsp:txXfrm>
        <a:off x="5698159" y="1543209"/>
        <a:ext cx="2130107" cy="1322580"/>
      </dsp:txXfrm>
    </dsp:sp>
    <dsp:sp modelId="{E23F4406-6BDE-654C-ADE0-7DF4AB3F3CFB}">
      <dsp:nvSpPr>
        <dsp:cNvPr id="0" name=""/>
        <dsp:cNvSpPr/>
      </dsp:nvSpPr>
      <dsp:spPr>
        <a:xfrm>
          <a:off x="8115235" y="1268531"/>
          <a:ext cx="2212401" cy="1404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49761-A9A0-5046-BB93-D97F6F2D863D}">
      <dsp:nvSpPr>
        <dsp:cNvPr id="0" name=""/>
        <dsp:cNvSpPr/>
      </dsp:nvSpPr>
      <dsp:spPr>
        <a:xfrm>
          <a:off x="8361058" y="1502062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Diálogo igualitario. Réplica si se desea.</a:t>
          </a:r>
          <a:endParaRPr lang="en-US" sz="1900" kern="1200"/>
        </a:p>
      </dsp:txBody>
      <dsp:txXfrm>
        <a:off x="8402205" y="1543209"/>
        <a:ext cx="2130107" cy="1322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229AA-E7F0-5C44-8545-0C2E0ABF9DBF}">
      <dsp:nvSpPr>
        <dsp:cNvPr id="0" name=""/>
        <dsp:cNvSpPr/>
      </dsp:nvSpPr>
      <dsp:spPr>
        <a:xfrm>
          <a:off x="3156449" y="831106"/>
          <a:ext cx="640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050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59924" y="873471"/>
        <a:ext cx="33555" cy="6711"/>
      </dsp:txXfrm>
    </dsp:sp>
    <dsp:sp modelId="{C46E6A1C-BFDE-5543-AD38-1A7C5A1950D2}">
      <dsp:nvSpPr>
        <dsp:cNvPr id="0" name=""/>
        <dsp:cNvSpPr/>
      </dsp:nvSpPr>
      <dsp:spPr>
        <a:xfrm>
          <a:off x="240399" y="1471"/>
          <a:ext cx="2917849" cy="1750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977" tIns="150080" rIns="142977" bIns="1500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Trabajo en casa: cuaderno del tertuliano.</a:t>
          </a:r>
          <a:endParaRPr lang="en-US" sz="2800" kern="1200"/>
        </a:p>
      </dsp:txBody>
      <dsp:txXfrm>
        <a:off x="240399" y="1471"/>
        <a:ext cx="2917849" cy="1750709"/>
      </dsp:txXfrm>
    </dsp:sp>
    <dsp:sp modelId="{EDECFA26-6204-384C-9FBD-41B31C7B5A42}">
      <dsp:nvSpPr>
        <dsp:cNvPr id="0" name=""/>
        <dsp:cNvSpPr/>
      </dsp:nvSpPr>
      <dsp:spPr>
        <a:xfrm>
          <a:off x="6745403" y="831106"/>
          <a:ext cx="640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050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48878" y="873471"/>
        <a:ext cx="33555" cy="6711"/>
      </dsp:txXfrm>
    </dsp:sp>
    <dsp:sp modelId="{6B225DC6-E35C-7C40-A0F0-D0639AA3C8C1}">
      <dsp:nvSpPr>
        <dsp:cNvPr id="0" name=""/>
        <dsp:cNvSpPr/>
      </dsp:nvSpPr>
      <dsp:spPr>
        <a:xfrm>
          <a:off x="3829354" y="1471"/>
          <a:ext cx="2917849" cy="17507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977" tIns="150080" rIns="142977" bIns="1500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Selección de fragmentos relevantes.</a:t>
          </a:r>
          <a:endParaRPr lang="en-US" sz="2800" kern="1200"/>
        </a:p>
      </dsp:txBody>
      <dsp:txXfrm>
        <a:off x="3829354" y="1471"/>
        <a:ext cx="2917849" cy="1750709"/>
      </dsp:txXfrm>
    </dsp:sp>
    <dsp:sp modelId="{4F18F884-B670-0842-8B52-68FD3425B4AF}">
      <dsp:nvSpPr>
        <dsp:cNvPr id="0" name=""/>
        <dsp:cNvSpPr/>
      </dsp:nvSpPr>
      <dsp:spPr>
        <a:xfrm>
          <a:off x="1699324" y="1750381"/>
          <a:ext cx="7177909" cy="640505"/>
        </a:xfrm>
        <a:custGeom>
          <a:avLst/>
          <a:gdLst/>
          <a:ahLst/>
          <a:cxnLst/>
          <a:rect l="0" t="0" r="0" b="0"/>
          <a:pathLst>
            <a:path>
              <a:moveTo>
                <a:pt x="7177909" y="0"/>
              </a:moveTo>
              <a:lnTo>
                <a:pt x="7177909" y="337352"/>
              </a:lnTo>
              <a:lnTo>
                <a:pt x="0" y="337352"/>
              </a:lnTo>
              <a:lnTo>
                <a:pt x="0" y="64050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08048" y="2067278"/>
        <a:ext cx="360460" cy="6711"/>
      </dsp:txXfrm>
    </dsp:sp>
    <dsp:sp modelId="{75A68C36-58B4-C942-A1A8-954C81824E91}">
      <dsp:nvSpPr>
        <dsp:cNvPr id="0" name=""/>
        <dsp:cNvSpPr/>
      </dsp:nvSpPr>
      <dsp:spPr>
        <a:xfrm>
          <a:off x="7418308" y="1471"/>
          <a:ext cx="2917849" cy="17507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977" tIns="150080" rIns="142977" bIns="1500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Papel de la persona moderadora.</a:t>
          </a:r>
          <a:endParaRPr lang="en-US" sz="2800" kern="1200"/>
        </a:p>
      </dsp:txBody>
      <dsp:txXfrm>
        <a:off x="7418308" y="1471"/>
        <a:ext cx="2917849" cy="1750709"/>
      </dsp:txXfrm>
    </dsp:sp>
    <dsp:sp modelId="{C6E4ADF1-52C4-8544-82AB-0FDEAB0BA556}">
      <dsp:nvSpPr>
        <dsp:cNvPr id="0" name=""/>
        <dsp:cNvSpPr/>
      </dsp:nvSpPr>
      <dsp:spPr>
        <a:xfrm>
          <a:off x="3156449" y="3252921"/>
          <a:ext cx="640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0505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59924" y="3295285"/>
        <a:ext cx="33555" cy="6711"/>
      </dsp:txXfrm>
    </dsp:sp>
    <dsp:sp modelId="{2B0C74AC-7A0C-2943-AC3C-C30C952B4BFB}">
      <dsp:nvSpPr>
        <dsp:cNvPr id="0" name=""/>
        <dsp:cNvSpPr/>
      </dsp:nvSpPr>
      <dsp:spPr>
        <a:xfrm>
          <a:off x="240399" y="2423286"/>
          <a:ext cx="2917849" cy="17507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977" tIns="150080" rIns="142977" bIns="1500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Capacidad de argumentación.</a:t>
          </a:r>
          <a:endParaRPr lang="en-US" sz="2800" kern="1200"/>
        </a:p>
      </dsp:txBody>
      <dsp:txXfrm>
        <a:off x="240399" y="2423286"/>
        <a:ext cx="2917849" cy="1750709"/>
      </dsp:txXfrm>
    </dsp:sp>
    <dsp:sp modelId="{E6F8A947-D330-514D-A09E-A29BC681B8CA}">
      <dsp:nvSpPr>
        <dsp:cNvPr id="0" name=""/>
        <dsp:cNvSpPr/>
      </dsp:nvSpPr>
      <dsp:spPr>
        <a:xfrm>
          <a:off x="6745403" y="3252921"/>
          <a:ext cx="640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0505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48878" y="3295285"/>
        <a:ext cx="33555" cy="6711"/>
      </dsp:txXfrm>
    </dsp:sp>
    <dsp:sp modelId="{95579841-8CC1-F840-B558-70FA15C9A2C5}">
      <dsp:nvSpPr>
        <dsp:cNvPr id="0" name=""/>
        <dsp:cNvSpPr/>
      </dsp:nvSpPr>
      <dsp:spPr>
        <a:xfrm>
          <a:off x="3829354" y="2423286"/>
          <a:ext cx="2917849" cy="17507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977" tIns="150080" rIns="142977" bIns="1500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Respeto de las normas establecidas.</a:t>
          </a:r>
          <a:endParaRPr lang="en-US" sz="2800" kern="1200"/>
        </a:p>
      </dsp:txBody>
      <dsp:txXfrm>
        <a:off x="3829354" y="2423286"/>
        <a:ext cx="2917849" cy="1750709"/>
      </dsp:txXfrm>
    </dsp:sp>
    <dsp:sp modelId="{2AA7BC47-3207-2E41-92B5-21B4FE79C905}">
      <dsp:nvSpPr>
        <dsp:cNvPr id="0" name=""/>
        <dsp:cNvSpPr/>
      </dsp:nvSpPr>
      <dsp:spPr>
        <a:xfrm>
          <a:off x="7418308" y="2423286"/>
          <a:ext cx="2917849" cy="1750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977" tIns="150080" rIns="142977" bIns="1500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Inicio y cierre de la tertulia.</a:t>
          </a:r>
          <a:endParaRPr lang="en-US" sz="2800" kern="1200"/>
        </a:p>
      </dsp:txBody>
      <dsp:txXfrm>
        <a:off x="7418308" y="2423286"/>
        <a:ext cx="2917849" cy="1750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EC505E-3B41-D140-82DC-5CA05A409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es-ES" sz="4800"/>
              <a:t>El aprendizaje dialógico en el CEIP Vista Alegre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39345E-D733-E74C-8591-1719EC301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es-ES" sz="2000"/>
              <a:t>Sanlúcar de Barrameda, 18 de marzo de 2019</a:t>
            </a:r>
          </a:p>
        </p:txBody>
      </p:sp>
    </p:spTree>
    <p:extLst>
      <p:ext uri="{BB962C8B-B14F-4D97-AF65-F5344CB8AC3E}">
        <p14:creationId xmlns:p14="http://schemas.microsoft.com/office/powerpoint/2010/main" val="156742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B74A32-7CE6-4F4E-AF76-DEC06961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s-ES" sz="4400">
                <a:solidFill>
                  <a:schemeClr val="tx1"/>
                </a:solidFill>
              </a:rPr>
              <a:t>RESULTADOS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9C5AF3-86CA-754D-A50A-C1AA2EE4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r>
              <a:rPr lang="es-ES" dirty="0"/>
              <a:t>Educación literaria: forjar lectores críticos.</a:t>
            </a:r>
          </a:p>
          <a:p>
            <a:r>
              <a:rPr lang="es-ES" dirty="0"/>
              <a:t>Desarrollo de la oralidad (argumentación).</a:t>
            </a:r>
          </a:p>
          <a:p>
            <a:r>
              <a:rPr lang="es-ES" dirty="0"/>
              <a:t>Aumento de la autoestima.</a:t>
            </a:r>
          </a:p>
          <a:p>
            <a:r>
              <a:rPr lang="es-ES" dirty="0"/>
              <a:t>Fomento de la iniciativa personal.</a:t>
            </a:r>
          </a:p>
          <a:p>
            <a:r>
              <a:rPr lang="es-ES" dirty="0"/>
              <a:t>Desarrollo de la empatía.</a:t>
            </a:r>
          </a:p>
          <a:p>
            <a:r>
              <a:rPr lang="es-ES" dirty="0"/>
              <a:t>Espíritu solidario.</a:t>
            </a:r>
          </a:p>
        </p:txBody>
      </p:sp>
    </p:spTree>
    <p:extLst>
      <p:ext uri="{BB962C8B-B14F-4D97-AF65-F5344CB8AC3E}">
        <p14:creationId xmlns:p14="http://schemas.microsoft.com/office/powerpoint/2010/main" val="54969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091346D-3918-C24A-BC97-BC829BC7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EVALUACIÓN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7850117-81A6-4976-AE9F-9D35AAACB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278905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66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CC9829A-26F6-4595-8608-1A9F57DA7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343792-FB15-4868-8582-6FB07FD0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7CA8F4A2-D471-40D9-BE89-06C70ACF4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E43E1CEC-4E49-49E9-8548-8B05B6374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7F53ED1-039D-4BD7-A3E5-297729B93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A8487EB7-2469-4867-A80E-D9CD5B230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46143F0D-FDD9-4B87-911C-BBCFB8055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2CFC98FE-A0AD-4DC3-A501-9F93E7F47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AF90DC1-0B6B-4A93-A014-09751AD4D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2DFFBBE-16F4-4A5E-8934-167B73FFE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A5E67C3A-5087-485D-96E5-21B8644E3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73EB781F-58BE-4B7A-B99B-B318ADFCC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539F2F29-AFA9-4E0B-A2E1-685BA3BB0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43647B4C-97BD-4193-A694-A8175A54A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06780C14-905F-45FA-A058-1B4832451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5C09B360-91DE-4815-B792-78F1DDAB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32364EA9-C91C-4187-AEA7-3E676F04E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807D3A95-0DDF-4B14-AD7D-3C5465533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18B7A11B-83DF-4C00-836D-1BB371B3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3478F3A2-7617-467C-9F1C-0024CC84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9110FCBA-0E4F-4C72-A148-BA0CC4D7E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5F9AC703-6A55-44D2-A2D0-4C80B2C31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A950B910-1A21-48FB-9E68-E7192375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594A2EF-2FF2-48A2-91C9-02790030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0F210D1-1084-4A86-8697-6421DF5C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22">
              <a:extLst>
                <a:ext uri="{FF2B5EF4-FFF2-40B4-BE49-F238E27FC236}">
                  <a16:creationId xmlns:a16="http://schemas.microsoft.com/office/drawing/2014/main" id="{40B25474-8A86-43C1-B77B-EA2994CB4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ACEAD7B-B41B-4FE1-AD76-97F79C2C2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C67A6B0-928F-7549-9D13-CBBB6A15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¿QUÉ HACER?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524A703-54A7-564C-95AC-DCC9A52393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778" r="2" b="16914"/>
          <a:stretch/>
        </p:blipFill>
        <p:spPr>
          <a:xfrm>
            <a:off x="5115908" y="804036"/>
            <a:ext cx="6274561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3377BB-9925-2B4E-8244-3551840FC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4267830"/>
            <a:ext cx="6281873" cy="17839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Selección de una obra por curso (ver listado).</a:t>
            </a:r>
          </a:p>
          <a:p>
            <a:r>
              <a:rPr lang="en-US"/>
              <a:t>Decálogo de normas por etapa/ciclo.</a:t>
            </a:r>
          </a:p>
          <a:p>
            <a:r>
              <a:rPr lang="en-US"/>
              <a:t>Confección del cuaderno del tertuliano: antes de la tertulia/ tras la tertulia… el yo escritor.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C5FBF-01E9-8543-AC14-70DA3A32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7 PRINCIPIOS APRENDIZAJE DIALÓGICO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B86067-F78B-F347-A2EA-CC4CFDC79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/>
              <a:t>DIÁLOGO IGUALITARIO. La fuerza está en los argumentos, no en la jerarquía de quien habla. Respeto y escucha.</a:t>
            </a:r>
          </a:p>
          <a:p>
            <a:pPr algn="just"/>
            <a:r>
              <a:rPr lang="es-ES" dirty="0"/>
              <a:t>INTELIGENCIA CULTURAL. Saber académico, práctico y comunicativo. Capacidad de acción y reflexión.</a:t>
            </a:r>
          </a:p>
          <a:p>
            <a:pPr algn="just"/>
            <a:r>
              <a:rPr lang="es-ES" dirty="0"/>
              <a:t>TRANSFORMACIÓN. Escuela como agente de cambio social.</a:t>
            </a:r>
          </a:p>
          <a:p>
            <a:pPr algn="just"/>
            <a:r>
              <a:rPr lang="es-ES" dirty="0"/>
              <a:t> DIMENSIÓN INSTRUMENTAL. Aprendizaje de lo esencial para moverse en sociedad.</a:t>
            </a:r>
          </a:p>
          <a:p>
            <a:pPr algn="just"/>
            <a:r>
              <a:rPr lang="es-ES" dirty="0"/>
              <a:t>CREACIÓN DE SENTIDO. Se parte de las necesidades y demandas de las personas.</a:t>
            </a:r>
          </a:p>
          <a:p>
            <a:pPr algn="just"/>
            <a:r>
              <a:rPr lang="es-ES" dirty="0"/>
              <a:t>SOLIDARIDAD. Participación solidaria de todas las personas de la comunidad.</a:t>
            </a:r>
          </a:p>
          <a:p>
            <a:pPr algn="just"/>
            <a:r>
              <a:rPr lang="es-ES" dirty="0"/>
              <a:t>IGUALDAD DE DIFERENCIAS. Se tiene en cuenta a todas las personas, con las mismas oportunidades.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0086EC-D154-FB40-9DCB-FA8F86EEC278}"/>
              </a:ext>
            </a:extLst>
          </p:cNvPr>
          <p:cNvSpPr txBox="1"/>
          <p:nvPr/>
        </p:nvSpPr>
        <p:spPr>
          <a:xfrm>
            <a:off x="1233055" y="5624945"/>
            <a:ext cx="30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Ferrada &amp; Flecha, 2008 </a:t>
            </a:r>
          </a:p>
        </p:txBody>
      </p:sp>
    </p:spTree>
    <p:extLst>
      <p:ext uri="{BB962C8B-B14F-4D97-AF65-F5344CB8AC3E}">
        <p14:creationId xmlns:p14="http://schemas.microsoft.com/office/powerpoint/2010/main" val="300493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B94C19D-E7A2-4CDE-A897-35F2BC959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E99E3F-7A89-4769-AAB0-DC0E42BE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9129042-28FB-49B3-BF09-C0FC7041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857079D-69FB-4AAE-939D-50320676C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44E06FFE-2B6E-451F-8584-36CB56B92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A9C3EAA-1C7F-4CBB-80F3-40FAD9629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3289920A-A485-4023-84F5-973CB3AF1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6B258C87-5B91-45CB-BEAD-B9CD515B3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5E8F853B-7045-4974-ADFB-592F01B4C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4307ABD8-4121-4188-A6A8-BF0841F5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2E660CAF-84FD-4236-8BD1-570BEBF0D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C67DCC6D-C589-411A-83EF-249E925FA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F00B7C0-9045-4017-A91E-6129702F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25806466-98F7-4333-9BC7-BB44F5E9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9E23BC68-3437-491F-BBEA-2DC61316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36B9FD89-406D-41F1-ADEF-F74A9B1DF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CC0948A3-F3F2-4AA7-B558-4F1E0EBED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277408B3-EE29-4600-9011-F83CA3FEA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2E4DE87A-3195-410F-A185-3E41350B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4372AC40-5D77-44AE-A395-853703161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74BF19D7-D76B-41DB-8E7B-644E15863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C20E3009-59F9-3A48-8B12-C888CBDD3D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389" r="5843" b="-1"/>
          <a:stretch/>
        </p:blipFill>
        <p:spPr>
          <a:xfrm>
            <a:off x="20" y="10"/>
            <a:ext cx="6745008" cy="6857763"/>
          </a:xfrm>
          <a:prstGeom prst="rect">
            <a:avLst/>
          </a:prstGeom>
          <a:ln w="9525">
            <a:noFill/>
          </a:ln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21B67326-1D79-49D3-9B25-28080FDF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9FBAF07-4DBD-469A-AA51-A4A5E73F9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39">
              <a:extLst>
                <a:ext uri="{FF2B5EF4-FFF2-40B4-BE49-F238E27FC236}">
                  <a16:creationId xmlns:a16="http://schemas.microsoft.com/office/drawing/2014/main" id="{B5B72DC2-A0AE-4085-87CB-F3401BB3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6CCDB-6E4B-4E06-9660-473F64643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A6F63F2-681F-FC4D-9BD7-E91B03B6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43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TERTULIAS DIALÓGICAS</a:t>
            </a:r>
          </a:p>
        </p:txBody>
      </p:sp>
    </p:spTree>
    <p:extLst>
      <p:ext uri="{BB962C8B-B14F-4D97-AF65-F5344CB8AC3E}">
        <p14:creationId xmlns:p14="http://schemas.microsoft.com/office/powerpoint/2010/main" val="4880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4BAF8-49DB-144F-8541-E920BBEA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TERTULIAS DIALÓGICAS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238B581-6361-BA40-91B1-A8AC5F9B7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585602"/>
              </p:ext>
            </p:extLst>
          </p:nvPr>
        </p:nvGraphicFramePr>
        <p:xfrm>
          <a:off x="5118100" y="803275"/>
          <a:ext cx="628173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913">
                  <a:extLst>
                    <a:ext uri="{9D8B030D-6E8A-4147-A177-3AD203B41FA5}">
                      <a16:colId xmlns:a16="http://schemas.microsoft.com/office/drawing/2014/main" val="3968590927"/>
                    </a:ext>
                  </a:extLst>
                </a:gridCol>
                <a:gridCol w="2093913">
                  <a:extLst>
                    <a:ext uri="{9D8B030D-6E8A-4147-A177-3AD203B41FA5}">
                      <a16:colId xmlns:a16="http://schemas.microsoft.com/office/drawing/2014/main" val="2448011162"/>
                    </a:ext>
                  </a:extLst>
                </a:gridCol>
                <a:gridCol w="2093913">
                  <a:extLst>
                    <a:ext uri="{9D8B030D-6E8A-4147-A177-3AD203B41FA5}">
                      <a16:colId xmlns:a16="http://schemas.microsoft.com/office/drawing/2014/main" val="163131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K </a:t>
                      </a:r>
                    </a:p>
                    <a:p>
                      <a:pPr algn="ctr"/>
                      <a:r>
                        <a:rPr lang="es-ES" dirty="0"/>
                        <a:t>¿Qué sé?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W</a:t>
                      </a:r>
                    </a:p>
                    <a:p>
                      <a:pPr algn="ctr"/>
                      <a:r>
                        <a:rPr lang="es-ES" dirty="0"/>
                        <a:t>¿Qué quiero saber?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L</a:t>
                      </a:r>
                    </a:p>
                    <a:p>
                      <a:pPr algn="ctr"/>
                      <a:r>
                        <a:rPr lang="es-ES" dirty="0"/>
                        <a:t>¿Qué he aprendido?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57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11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2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348"/>
            <a:ext cx="12192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3DF7BB2-CB83-6240-A9CB-033F9B0CE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8416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63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6337C157-FA7C-44F7-8F26-8D60F1E4D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D1E6BDE-4282-4B03-AB6B-4B55BB5A5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485C833A-4CAA-4628-90AF-765B4D9CD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AB238B6B-BE4A-43D5-9BF4-F25E4B110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822A3114-5712-45A9-8D29-C017CBA9C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B92AC81A-C7E1-484B-8CE8-35C3B082F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1F04CC80-0868-47FF-81E3-284C107F9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7557CA5F-0383-45CC-ABD6-3F13DF5C1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90AA14ED-4772-4347-AB17-45AE5F24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E3A0F7B3-4CF0-4247-84C0-6588F359D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1084963C-5EA9-4967-9241-33487A7F9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4">
              <a:extLst>
                <a:ext uri="{FF2B5EF4-FFF2-40B4-BE49-F238E27FC236}">
                  <a16:creationId xmlns:a16="http://schemas.microsoft.com/office/drawing/2014/main" id="{4A92CEED-BBF5-4D27-BAEF-3CB7750A1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5">
              <a:extLst>
                <a:ext uri="{FF2B5EF4-FFF2-40B4-BE49-F238E27FC236}">
                  <a16:creationId xmlns:a16="http://schemas.microsoft.com/office/drawing/2014/main" id="{FE7A7AD6-5681-4FC3-8C0D-39608A2D1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5A1DD085-9573-46D7-96D8-FB79FAF0C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4A9B4107-3EEB-48E9-968B-A0A731458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8109B0A4-ED54-4DED-96E6-820DD6324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9">
              <a:extLst>
                <a:ext uri="{FF2B5EF4-FFF2-40B4-BE49-F238E27FC236}">
                  <a16:creationId xmlns:a16="http://schemas.microsoft.com/office/drawing/2014/main" id="{A8C6847A-91A4-4A9B-B064-11CF6443A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">
              <a:extLst>
                <a:ext uri="{FF2B5EF4-FFF2-40B4-BE49-F238E27FC236}">
                  <a16:creationId xmlns:a16="http://schemas.microsoft.com/office/drawing/2014/main" id="{C85C9753-33A0-4817-9B8C-3E8A6CC4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1">
              <a:extLst>
                <a:ext uri="{FF2B5EF4-FFF2-40B4-BE49-F238E27FC236}">
                  <a16:creationId xmlns:a16="http://schemas.microsoft.com/office/drawing/2014/main" id="{9315F3C9-3634-4926-8C56-00168B1A7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2">
              <a:extLst>
                <a:ext uri="{FF2B5EF4-FFF2-40B4-BE49-F238E27FC236}">
                  <a16:creationId xmlns:a16="http://schemas.microsoft.com/office/drawing/2014/main" id="{F28382E8-33D6-429A-B585-9579AA2EF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3">
              <a:extLst>
                <a:ext uri="{FF2B5EF4-FFF2-40B4-BE49-F238E27FC236}">
                  <a16:creationId xmlns:a16="http://schemas.microsoft.com/office/drawing/2014/main" id="{21499034-1E36-46FE-AB69-42EBD104B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4">
              <a:extLst>
                <a:ext uri="{FF2B5EF4-FFF2-40B4-BE49-F238E27FC236}">
                  <a16:creationId xmlns:a16="http://schemas.microsoft.com/office/drawing/2014/main" id="{78480B4D-FB9B-4DC7-BF42-94946CF13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5">
              <a:extLst>
                <a:ext uri="{FF2B5EF4-FFF2-40B4-BE49-F238E27FC236}">
                  <a16:creationId xmlns:a16="http://schemas.microsoft.com/office/drawing/2014/main" id="{83412C15-B417-4C20-A798-77F6B5BFD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03EF63-B185-48A4-9905-A9BBA70F5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00FC753-51FF-49B1-AE2F-C9BAAFD0B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22">
              <a:extLst>
                <a:ext uri="{FF2B5EF4-FFF2-40B4-BE49-F238E27FC236}">
                  <a16:creationId xmlns:a16="http://schemas.microsoft.com/office/drawing/2014/main" id="{17B242DE-F1CC-479B-97B0-05C00AD52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5338455-991A-4916-AD34-2C870B6DE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A06DE77-872D-DF4C-B72B-AEC820A5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PARTICIPANTES</a:t>
            </a:r>
          </a:p>
        </p:txBody>
      </p:sp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800324C0-3F86-4ACD-945B-4AD842C9C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9770C97-7DF1-C542-B2D8-5958942456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036" r="8991" b="-2"/>
          <a:stretch/>
        </p:blipFill>
        <p:spPr>
          <a:xfrm>
            <a:off x="6728020" y="964051"/>
            <a:ext cx="3043657" cy="2653976"/>
          </a:xfrm>
          <a:prstGeom prst="rect">
            <a:avLst/>
          </a:prstGeom>
          <a:ln w="9525">
            <a:noFill/>
          </a:ln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05931D-8537-5D4A-8DD8-71A90F95B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4267830"/>
            <a:ext cx="6281873" cy="1783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 err="1"/>
              <a:t>Familias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dirty="0"/>
              <a:t>PAS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Docentes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dirty="0" err="1"/>
              <a:t>Alumnado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dirty="0" err="1"/>
              <a:t>Estudiantes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práctica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912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CC9829A-26F6-4595-8608-1A9F57DA7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343792-FB15-4868-8582-6FB07FD0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7CA8F4A2-D471-40D9-BE89-06C70ACF4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E43E1CEC-4E49-49E9-8548-8B05B6374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7F53ED1-039D-4BD7-A3E5-297729B93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A8487EB7-2469-4867-A80E-D9CD5B230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46143F0D-FDD9-4B87-911C-BBCFB8055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2CFC98FE-A0AD-4DC3-A501-9F93E7F47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AF90DC1-0B6B-4A93-A014-09751AD4D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2DFFBBE-16F4-4A5E-8934-167B73FFE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A5E67C3A-5087-485D-96E5-21B8644E3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73EB781F-58BE-4B7A-B99B-B318ADFCC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539F2F29-AFA9-4E0B-A2E1-685BA3BB0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43647B4C-97BD-4193-A694-A8175A54A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06780C14-905F-45FA-A058-1B4832451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5C09B360-91DE-4815-B792-78F1DDAB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32364EA9-C91C-4187-AEA7-3E676F04E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807D3A95-0DDF-4B14-AD7D-3C5465533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18B7A11B-83DF-4C00-836D-1BB371B3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3478F3A2-7617-467C-9F1C-0024CC84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9110FCBA-0E4F-4C72-A148-BA0CC4D7E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5F9AC703-6A55-44D2-A2D0-4C80B2C31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A950B910-1A21-48FB-9E68-E7192375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594A2EF-2FF2-48A2-91C9-02790030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0F210D1-1084-4A86-8697-6421DF5C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22">
              <a:extLst>
                <a:ext uri="{FF2B5EF4-FFF2-40B4-BE49-F238E27FC236}">
                  <a16:creationId xmlns:a16="http://schemas.microsoft.com/office/drawing/2014/main" id="{40B25474-8A86-43C1-B77B-EA2994CB4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ACEAD7B-B41B-4FE1-AD76-97F79C2C2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134B172-C6DE-FE46-8317-E858190C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OBRAS LITERARIAS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8CCAD1C-EF19-1B4D-80D5-2DFE27E528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5518" r="-3" b="21210"/>
          <a:stretch/>
        </p:blipFill>
        <p:spPr>
          <a:xfrm>
            <a:off x="5115908" y="804036"/>
            <a:ext cx="6274561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46013F-B76A-8048-B6ED-88BAE2DB7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4267830"/>
            <a:ext cx="6281873" cy="17839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Preocupaciones</a:t>
            </a:r>
            <a:r>
              <a:rPr lang="en-US" dirty="0"/>
              <a:t> </a:t>
            </a:r>
            <a:r>
              <a:rPr lang="en-US" dirty="0" err="1"/>
              <a:t>universales</a:t>
            </a:r>
            <a:r>
              <a:rPr lang="en-US" dirty="0"/>
              <a:t>.</a:t>
            </a:r>
          </a:p>
          <a:p>
            <a:r>
              <a:rPr lang="en-US" dirty="0" err="1"/>
              <a:t>Perduran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tiempo</a:t>
            </a:r>
            <a:r>
              <a:rPr lang="en-US" dirty="0"/>
              <a:t>.</a:t>
            </a:r>
          </a:p>
          <a:p>
            <a:r>
              <a:rPr lang="en-US" dirty="0"/>
              <a:t>Calidad </a:t>
            </a:r>
            <a:r>
              <a:rPr lang="en-US" dirty="0" err="1"/>
              <a:t>literaria</a:t>
            </a:r>
            <a:r>
              <a:rPr lang="en-US" dirty="0"/>
              <a:t>.</a:t>
            </a:r>
          </a:p>
          <a:p>
            <a:r>
              <a:rPr lang="en-US" dirty="0" err="1"/>
              <a:t>Comprensión</a:t>
            </a:r>
            <a:r>
              <a:rPr lang="en-US" dirty="0"/>
              <a:t> de la </a:t>
            </a:r>
            <a:r>
              <a:rPr lang="en-US" dirty="0" err="1"/>
              <a:t>cultura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4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7CC9829A-26F6-4595-8608-1A9F57DA7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5343792-FB15-4868-8582-6FB07FD0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7CA8F4A2-D471-40D9-BE89-06C70ACF4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43E1CEC-4E49-49E9-8548-8B05B6374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B7F53ED1-039D-4BD7-A3E5-297729B93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A8487EB7-2469-4867-A80E-D9CD5B230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46143F0D-FDD9-4B87-911C-BBCFB8055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2CFC98FE-A0AD-4DC3-A501-9F93E7F47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9AF90DC1-0B6B-4A93-A014-09751AD4D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A2DFFBBE-16F4-4A5E-8934-167B73FFE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A5E67C3A-5087-485D-96E5-21B8644E3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73EB781F-58BE-4B7A-B99B-B318ADFCC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539F2F29-AFA9-4E0B-A2E1-685BA3BB0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43647B4C-97BD-4193-A694-A8175A54A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06780C14-905F-45FA-A058-1B4832451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5C09B360-91DE-4815-B792-78F1DDAB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32364EA9-C91C-4187-AEA7-3E676F04E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807D3A95-0DDF-4B14-AD7D-3C5465533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18B7A11B-83DF-4C00-836D-1BB371B3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3478F3A2-7617-467C-9F1C-0024CC84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9110FCBA-0E4F-4C72-A148-BA0CC4D7E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5F9AC703-6A55-44D2-A2D0-4C80B2C31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A950B910-1A21-48FB-9E68-E7192375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93">
            <a:extLst>
              <a:ext uri="{FF2B5EF4-FFF2-40B4-BE49-F238E27FC236}">
                <a16:creationId xmlns:a16="http://schemas.microsoft.com/office/drawing/2014/main" id="{F594A2EF-2FF2-48A2-91C9-02790030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0F210D1-1084-4A86-8697-6421DF5C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22">
              <a:extLst>
                <a:ext uri="{FF2B5EF4-FFF2-40B4-BE49-F238E27FC236}">
                  <a16:creationId xmlns:a16="http://schemas.microsoft.com/office/drawing/2014/main" id="{40B25474-8A86-43C1-B77B-EA2994CB4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ACEAD7B-B41B-4FE1-AD76-97F79C2C2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EB97AC-EDB9-AA4E-B762-225DB6BC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0" rtlCol="0">
            <a:normAutofit/>
          </a:bodyPr>
          <a:lstStyle/>
          <a:p>
            <a:r>
              <a:rPr lang="en-US" sz="3700"/>
              <a:t>MODERADORES</a:t>
            </a:r>
          </a:p>
        </p:txBody>
      </p:sp>
      <p:pic>
        <p:nvPicPr>
          <p:cNvPr id="64" name="Marcador de contenido 4">
            <a:extLst>
              <a:ext uri="{FF2B5EF4-FFF2-40B4-BE49-F238E27FC236}">
                <a16:creationId xmlns:a16="http://schemas.microsoft.com/office/drawing/2014/main" id="{E1AC9C23-5C1F-D544-B704-474D0AE06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95" r="-3" b="815"/>
          <a:stretch/>
        </p:blipFill>
        <p:spPr>
          <a:xfrm>
            <a:off x="5115908" y="804036"/>
            <a:ext cx="6274561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124" name="Content Placeholder 65">
            <a:extLst>
              <a:ext uri="{FF2B5EF4-FFF2-40B4-BE49-F238E27FC236}">
                <a16:creationId xmlns:a16="http://schemas.microsoft.com/office/drawing/2014/main" id="{DD4BE598-578A-4A5F-8958-A2C8325B5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267830"/>
            <a:ext cx="6281873" cy="1783977"/>
          </a:xfrm>
        </p:spPr>
        <p:txBody>
          <a:bodyPr>
            <a:normAutofit/>
          </a:bodyPr>
          <a:lstStyle/>
          <a:p>
            <a:r>
              <a:rPr lang="en-US" dirty="0" err="1"/>
              <a:t>Presentan</a:t>
            </a:r>
            <a:r>
              <a:rPr lang="en-US" dirty="0"/>
              <a:t> el </a:t>
            </a:r>
            <a:r>
              <a:rPr lang="en-US" dirty="0" err="1"/>
              <a:t>acto</a:t>
            </a:r>
            <a:r>
              <a:rPr lang="en-US" dirty="0"/>
              <a:t>.</a:t>
            </a:r>
          </a:p>
          <a:p>
            <a:r>
              <a:rPr lang="en-US" dirty="0"/>
              <a:t>Dan palabra.</a:t>
            </a:r>
          </a:p>
          <a:p>
            <a:r>
              <a:rPr lang="en-US" dirty="0" err="1"/>
              <a:t>Recuerdan</a:t>
            </a:r>
            <a:r>
              <a:rPr lang="en-US" dirty="0"/>
              <a:t> las </a:t>
            </a:r>
            <a:r>
              <a:rPr lang="en-US" dirty="0" err="1"/>
              <a:t>normas</a:t>
            </a:r>
            <a:r>
              <a:rPr lang="en-US" dirty="0"/>
              <a:t>.</a:t>
            </a:r>
          </a:p>
          <a:p>
            <a:r>
              <a:rPr lang="en-US" dirty="0" err="1"/>
              <a:t>Levantan</a:t>
            </a:r>
            <a:r>
              <a:rPr lang="en-US" dirty="0"/>
              <a:t> “acta”.</a:t>
            </a:r>
          </a:p>
        </p:txBody>
      </p:sp>
    </p:spTree>
    <p:extLst>
      <p:ext uri="{BB962C8B-B14F-4D97-AF65-F5344CB8AC3E}">
        <p14:creationId xmlns:p14="http://schemas.microsoft.com/office/powerpoint/2010/main" val="61756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9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4" name="Group 32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5" name="Rectangle 37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39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7977493-964A-B246-A612-10C8E70D6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PROCEDIMIENTO</a:t>
            </a:r>
          </a:p>
        </p:txBody>
      </p:sp>
      <p:graphicFrame>
        <p:nvGraphicFramePr>
          <p:cNvPr id="67" name="Marcador de contenido 2">
            <a:extLst>
              <a:ext uri="{FF2B5EF4-FFF2-40B4-BE49-F238E27FC236}">
                <a16:creationId xmlns:a16="http://schemas.microsoft.com/office/drawing/2014/main" id="{E955D723-E1C7-48D6-B387-4F82CE2A2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903150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01198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70</TotalTime>
  <Words>343</Words>
  <Application>Microsoft Macintosh PowerPoint</Application>
  <PresentationFormat>Panorámica</PresentationFormat>
  <Paragraphs>75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 Light</vt:lpstr>
      <vt:lpstr>Rockwell</vt:lpstr>
      <vt:lpstr>Wingdings</vt:lpstr>
      <vt:lpstr>Atlas</vt:lpstr>
      <vt:lpstr>El aprendizaje dialógico en el CEIP Vista Alegre</vt:lpstr>
      <vt:lpstr>7 PRINCIPIOS APRENDIZAJE DIALÓGICO</vt:lpstr>
      <vt:lpstr>TERTULIAS DIALÓGICAS</vt:lpstr>
      <vt:lpstr>TERTULIAS DIALÓGICAS</vt:lpstr>
      <vt:lpstr>Presentación de PowerPoint</vt:lpstr>
      <vt:lpstr>PARTICIPANTES</vt:lpstr>
      <vt:lpstr>OBRAS LITERARIAS</vt:lpstr>
      <vt:lpstr>MODERADORES</vt:lpstr>
      <vt:lpstr>PROCEDIMIENTO</vt:lpstr>
      <vt:lpstr>RESULTADOS</vt:lpstr>
      <vt:lpstr>EVALUACIÓN</vt:lpstr>
      <vt:lpstr>¿QUÉ HACER?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aprendizaje dialógico en el CEIP Vista Alegre</dc:title>
  <dc:creator>Microsoft Office User</dc:creator>
  <cp:lastModifiedBy>Microsoft Office User</cp:lastModifiedBy>
  <cp:revision>12</cp:revision>
  <dcterms:created xsi:type="dcterms:W3CDTF">2019-03-17T22:27:57Z</dcterms:created>
  <dcterms:modified xsi:type="dcterms:W3CDTF">2019-03-17T23:38:19Z</dcterms:modified>
</cp:coreProperties>
</file>