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D5D7E-B646-45C4-BE49-4286ECBE1B5A}" type="datetimeFigureOut">
              <a:rPr lang="es-ES" smtClean="0"/>
              <a:t>28/01/2019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3E2AC-7306-4AC7-9A74-BC760107459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10" Type="http://schemas.openxmlformats.org/officeDocument/2006/relationships/image" Target="../media/image33.jpeg"/><Relationship Id="rId4" Type="http://schemas.openxmlformats.org/officeDocument/2006/relationships/image" Target="../media/image27.jpeg"/><Relationship Id="rId9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5328592" cy="506487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CARRO DE CURAS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298976" y="188640"/>
            <a:ext cx="3845024" cy="622920"/>
          </a:xfrm>
        </p:spPr>
        <p:txBody>
          <a:bodyPr/>
          <a:lstStyle/>
          <a:p>
            <a:r>
              <a:rPr lang="es-ES" dirty="0" smtClean="0"/>
              <a:t>BANDEJA SUPERIOR</a:t>
            </a:r>
            <a:endParaRPr lang="es-ES" dirty="0"/>
          </a:p>
        </p:txBody>
      </p:sp>
      <p:sp>
        <p:nvSpPr>
          <p:cNvPr id="1026" name="AutoShape 2" descr="Resultado de imagen de PINZAS DE DISEC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PINZAS DE DISEC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 descr="Resultado de imagen de PINZAS DE DISECC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1152128" cy="1152128"/>
          </a:xfrm>
          <a:prstGeom prst="rect">
            <a:avLst/>
          </a:prstGeom>
          <a:noFill/>
        </p:spPr>
      </p:pic>
      <p:pic>
        <p:nvPicPr>
          <p:cNvPr id="1032" name="Picture 8" descr="Resultado de imagen de PINZA PE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412776"/>
            <a:ext cx="1022648" cy="1022648"/>
          </a:xfrm>
          <a:prstGeom prst="rect">
            <a:avLst/>
          </a:prstGeom>
          <a:noFill/>
        </p:spPr>
      </p:pic>
      <p:pic>
        <p:nvPicPr>
          <p:cNvPr id="1034" name="Picture 10" descr="Resultado de imagen de TIJERA DE MAY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824" y="1484784"/>
            <a:ext cx="1063005" cy="1063005"/>
          </a:xfrm>
          <a:prstGeom prst="rect">
            <a:avLst/>
          </a:prstGeom>
          <a:noFill/>
        </p:spPr>
      </p:pic>
      <p:sp>
        <p:nvSpPr>
          <p:cNvPr id="1038" name="AutoShape 14" descr="Resultado de imagen de ESTILE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40" name="Picture 16" descr="Imagen relacionad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1484784"/>
            <a:ext cx="936104" cy="936104"/>
          </a:xfrm>
          <a:prstGeom prst="rect">
            <a:avLst/>
          </a:prstGeom>
          <a:noFill/>
        </p:spPr>
      </p:pic>
      <p:pic>
        <p:nvPicPr>
          <p:cNvPr id="1042" name="Picture 18" descr="Resultado de imagen de MANGO Y HOJAS DE BISTUR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1340768"/>
            <a:ext cx="892124" cy="1132856"/>
          </a:xfrm>
          <a:prstGeom prst="rect">
            <a:avLst/>
          </a:prstGeom>
          <a:noFill/>
        </p:spPr>
      </p:pic>
      <p:sp>
        <p:nvSpPr>
          <p:cNvPr id="1044" name="AutoShape 20" descr="Resultado de imagen de PORTAAGUJAS DE MATHIE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46" name="Picture 22" descr="Imagen relacionad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56376" y="3429000"/>
            <a:ext cx="1008112" cy="1008112"/>
          </a:xfrm>
          <a:prstGeom prst="rect">
            <a:avLst/>
          </a:prstGeom>
          <a:noFill/>
        </p:spPr>
      </p:pic>
      <p:pic>
        <p:nvPicPr>
          <p:cNvPr id="1048" name="Picture 24" descr="Resultado de imagen de HILO Y AGUJAS DE SUTUR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0232" y="1628800"/>
            <a:ext cx="864096" cy="864096"/>
          </a:xfrm>
          <a:prstGeom prst="rect">
            <a:avLst/>
          </a:prstGeom>
          <a:noFill/>
        </p:spPr>
      </p:pic>
      <p:pic>
        <p:nvPicPr>
          <p:cNvPr id="1052" name="Picture 28" descr="Resultado de imagen de GASAS ESTÉRILE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5589240"/>
            <a:ext cx="1080120" cy="1074719"/>
          </a:xfrm>
          <a:prstGeom prst="rect">
            <a:avLst/>
          </a:prstGeom>
          <a:noFill/>
        </p:spPr>
      </p:pic>
      <p:pic>
        <p:nvPicPr>
          <p:cNvPr id="1054" name="Picture 30" descr="Imagen relacionada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5536" y="3356992"/>
            <a:ext cx="1483801" cy="1152128"/>
          </a:xfrm>
          <a:prstGeom prst="rect">
            <a:avLst/>
          </a:prstGeom>
          <a:noFill/>
        </p:spPr>
      </p:pic>
      <p:sp>
        <p:nvSpPr>
          <p:cNvPr id="1056" name="AutoShape 32" descr="Resultado de imagen de TORUNDAS CON GAS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60" name="Picture 36" descr="Resultado de imagen de APÓSITOS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5536" y="5261131"/>
            <a:ext cx="1267914" cy="1596869"/>
          </a:xfrm>
          <a:prstGeom prst="rect">
            <a:avLst/>
          </a:prstGeom>
          <a:noFill/>
        </p:spPr>
      </p:pic>
      <p:pic>
        <p:nvPicPr>
          <p:cNvPr id="1062" name="Picture 38" descr="Resultado de imagen de BETADIN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00192" y="5589240"/>
            <a:ext cx="1080120" cy="1080120"/>
          </a:xfrm>
          <a:prstGeom prst="rect">
            <a:avLst/>
          </a:prstGeom>
          <a:noFill/>
        </p:spPr>
      </p:pic>
      <p:pic>
        <p:nvPicPr>
          <p:cNvPr id="1064" name="Picture 40" descr="Resultado de imagen de CLOREXIDINA CRISTALMIN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2320" y="5157192"/>
            <a:ext cx="1482131" cy="1482131"/>
          </a:xfrm>
          <a:prstGeom prst="rect">
            <a:avLst/>
          </a:prstGeom>
          <a:noFill/>
        </p:spPr>
      </p:pic>
      <p:pic>
        <p:nvPicPr>
          <p:cNvPr id="1066" name="Picture 42" descr="Resultado de imagen de APÓSITOS HUMEDOS O IMPREGNADO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32240" y="3573016"/>
            <a:ext cx="1067272" cy="1067272"/>
          </a:xfrm>
          <a:prstGeom prst="rect">
            <a:avLst/>
          </a:prstGeom>
          <a:noFill/>
        </p:spPr>
      </p:pic>
      <p:sp>
        <p:nvSpPr>
          <p:cNvPr id="1068" name="AutoShape 44" descr="Resultado de imagen de ESPARADRAP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70" name="Picture 46" descr="Resultado de imagen de ESPARADRAP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427984" y="5661248"/>
            <a:ext cx="1026815" cy="773085"/>
          </a:xfrm>
          <a:prstGeom prst="rect">
            <a:avLst/>
          </a:prstGeom>
          <a:noFill/>
        </p:spPr>
      </p:pic>
      <p:pic>
        <p:nvPicPr>
          <p:cNvPr id="1072" name="Picture 48" descr="Resultado de imagen de BATEA QUIRURGICA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23928" y="3212976"/>
            <a:ext cx="1078682" cy="1078682"/>
          </a:xfrm>
          <a:prstGeom prst="rect">
            <a:avLst/>
          </a:prstGeom>
          <a:noFill/>
        </p:spPr>
      </p:pic>
      <p:pic>
        <p:nvPicPr>
          <p:cNvPr id="1036" name="Picture 12" descr="Resultado de imagen de SONDA ACANALADA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364088" y="1196752"/>
            <a:ext cx="1080120" cy="1080120"/>
          </a:xfrm>
          <a:prstGeom prst="rect">
            <a:avLst/>
          </a:prstGeom>
          <a:noFill/>
        </p:spPr>
      </p:pic>
      <p:pic>
        <p:nvPicPr>
          <p:cNvPr id="1058" name="Picture 34" descr="Resultado de imagen de TORUNDAS CON GASAS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979712" y="3645024"/>
            <a:ext cx="1791494" cy="487453"/>
          </a:xfrm>
          <a:prstGeom prst="rect">
            <a:avLst/>
          </a:prstGeom>
          <a:noFill/>
        </p:spPr>
      </p:pic>
      <p:sp>
        <p:nvSpPr>
          <p:cNvPr id="1074" name="AutoShape 50" descr="Resultado de imagen de LINITU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76" name="Picture 52" descr="Imagen relacionada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220072" y="3284984"/>
            <a:ext cx="1250504" cy="1250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396552" y="260648"/>
            <a:ext cx="7772400" cy="506487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CARRO DE CURAS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6400800" cy="622920"/>
          </a:xfrm>
        </p:spPr>
        <p:txBody>
          <a:bodyPr/>
          <a:lstStyle/>
          <a:p>
            <a:r>
              <a:rPr lang="es-ES" dirty="0" smtClean="0"/>
              <a:t>CAJONES</a:t>
            </a:r>
            <a:endParaRPr lang="es-ES" dirty="0"/>
          </a:p>
        </p:txBody>
      </p:sp>
      <p:sp>
        <p:nvSpPr>
          <p:cNvPr id="1026" name="AutoShape 2" descr="Resultado de imagen de PINZAS DE DISEC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PINZAS DE DISEC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8" name="AutoShape 14" descr="Resultado de imagen de ESTILE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4" name="AutoShape 20" descr="Resultado de imagen de PORTAAGUJAS DE MATHIE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6" name="AutoShape 32" descr="Resultado de imagen de TORUNDAS CON GAS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8" name="AutoShape 44" descr="Resultado de imagen de ESPARADRAP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4340" name="Picture 4" descr="Imagen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1880" y="1844824"/>
            <a:ext cx="1783085" cy="1783085"/>
          </a:xfrm>
          <a:prstGeom prst="rect">
            <a:avLst/>
          </a:prstGeom>
          <a:noFill/>
        </p:spPr>
      </p:pic>
      <p:sp>
        <p:nvSpPr>
          <p:cNvPr id="14342" name="AutoShape 6" descr="Resultado de imagen de BACTROB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4" name="AutoShape 8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4346" name="Picture 10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1772816"/>
            <a:ext cx="1721768" cy="1721768"/>
          </a:xfrm>
          <a:prstGeom prst="rect">
            <a:avLst/>
          </a:prstGeom>
          <a:noFill/>
        </p:spPr>
      </p:pic>
      <p:sp>
        <p:nvSpPr>
          <p:cNvPr id="14348" name="AutoShape 12" descr="Resultado de imagen de LIDOCA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4350" name="Picture 14" descr="Imagen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128" y="3717032"/>
            <a:ext cx="2143125" cy="2143125"/>
          </a:xfrm>
          <a:prstGeom prst="rect">
            <a:avLst/>
          </a:prstGeom>
          <a:noFill/>
        </p:spPr>
      </p:pic>
      <p:pic>
        <p:nvPicPr>
          <p:cNvPr id="14352" name="Picture 16" descr="Resultado de imagen de MEDICACION INTRAVENOSA AMPOLL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923928" y="4077072"/>
            <a:ext cx="750481" cy="1484784"/>
          </a:xfrm>
          <a:prstGeom prst="rect">
            <a:avLst/>
          </a:prstGeom>
          <a:noFill/>
        </p:spPr>
      </p:pic>
      <p:pic>
        <p:nvPicPr>
          <p:cNvPr id="14354" name="Picture 18" descr="Resultado de imagen de SUERO MONODOSI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4005064"/>
            <a:ext cx="2118277" cy="2420888"/>
          </a:xfrm>
          <a:prstGeom prst="rect">
            <a:avLst/>
          </a:prstGeom>
          <a:noFill/>
        </p:spPr>
      </p:pic>
      <p:sp>
        <p:nvSpPr>
          <p:cNvPr id="14356" name="AutoShape 20" descr="Resultado de imagen de CAJONES CARRO DE CU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58" name="AutoShape 22" descr="Resultado de imagen de CAJONES CARRO DE CU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4360" name="Picture 24" descr="Resultado de imagen de CAJONES CARRO DE CURA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6256" y="692696"/>
            <a:ext cx="1932219" cy="1963689"/>
          </a:xfrm>
          <a:prstGeom prst="rect">
            <a:avLst/>
          </a:prstGeom>
          <a:noFill/>
        </p:spPr>
      </p:pic>
      <p:sp>
        <p:nvSpPr>
          <p:cNvPr id="39" name="38 Flecha derecha"/>
          <p:cNvSpPr/>
          <p:nvPr/>
        </p:nvSpPr>
        <p:spPr>
          <a:xfrm>
            <a:off x="6300192" y="1052736"/>
            <a:ext cx="79208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8" name="Picture 24" descr="Resultado de imagen de SUERO FISIOLOGI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5728" y="2132856"/>
            <a:ext cx="2448272" cy="2448272"/>
          </a:xfrm>
          <a:prstGeom prst="rect">
            <a:avLst/>
          </a:prstGeom>
          <a:noFill/>
        </p:spPr>
      </p:pic>
      <p:pic>
        <p:nvPicPr>
          <p:cNvPr id="16414" name="Picture 30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104" y="4293096"/>
            <a:ext cx="2564904" cy="256490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396552" y="260648"/>
            <a:ext cx="7772400" cy="506487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CARRO DE CURAS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6400800" cy="622920"/>
          </a:xfrm>
        </p:spPr>
        <p:txBody>
          <a:bodyPr/>
          <a:lstStyle/>
          <a:p>
            <a:r>
              <a:rPr lang="es-ES" dirty="0" smtClean="0"/>
              <a:t>BANDEJA INFERIOR</a:t>
            </a:r>
            <a:endParaRPr lang="es-ES" dirty="0"/>
          </a:p>
        </p:txBody>
      </p:sp>
      <p:sp>
        <p:nvSpPr>
          <p:cNvPr id="1026" name="AutoShape 2" descr="Resultado de imagen de PINZAS DE DISEC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PINZAS DE DISEC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8" name="AutoShape 14" descr="Resultado de imagen de ESTILE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4" name="AutoShape 20" descr="Resultado de imagen de PORTAAGUJAS DE MATHIE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6" name="AutoShape 32" descr="Resultado de imagen de TORUNDAS CON GAS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8" name="AutoShape 44" descr="Resultado de imagen de ESPARADRAP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4" name="AutoShape 50" descr="Resultado de imagen de LINITU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86" name="AutoShape 2" descr="Resultado de imagen de COMPRESAS ESTERI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388" name="Picture 4" descr="Imagen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576" y="1772816"/>
            <a:ext cx="1440160" cy="1440160"/>
          </a:xfrm>
          <a:prstGeom prst="rect">
            <a:avLst/>
          </a:prstGeom>
          <a:noFill/>
        </p:spPr>
      </p:pic>
      <p:pic>
        <p:nvPicPr>
          <p:cNvPr id="16390" name="Picture 6" descr="Imagen relacionad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2708920"/>
            <a:ext cx="2016224" cy="1435552"/>
          </a:xfrm>
          <a:prstGeom prst="rect">
            <a:avLst/>
          </a:prstGeom>
          <a:noFill/>
        </p:spPr>
      </p:pic>
      <p:sp>
        <p:nvSpPr>
          <p:cNvPr id="16392" name="AutoShape 8" descr="Resultado de imagen de VEN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394" name="Picture 10" descr="Resultado de imagen de VENDA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3968" y="2492896"/>
            <a:ext cx="2592288" cy="1728192"/>
          </a:xfrm>
          <a:prstGeom prst="rect">
            <a:avLst/>
          </a:prstGeom>
          <a:noFill/>
        </p:spPr>
      </p:pic>
      <p:pic>
        <p:nvPicPr>
          <p:cNvPr id="16396" name="Picture 12" descr="Resultado de imagen de ALGODÓN PARA CURA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764704"/>
            <a:ext cx="1243774" cy="1140127"/>
          </a:xfrm>
          <a:prstGeom prst="rect">
            <a:avLst/>
          </a:prstGeom>
          <a:noFill/>
        </p:spPr>
      </p:pic>
      <p:sp>
        <p:nvSpPr>
          <p:cNvPr id="16398" name="AutoShape 14" descr="Resultado de imagen de JERINGA ESTER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400" name="AutoShape 16" descr="Imagen relacionad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402" name="AutoShape 18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404" name="Picture 20" descr="Resultado de imagen de JERINGA ESTERIL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5536" y="5085184"/>
            <a:ext cx="1768252" cy="1414602"/>
          </a:xfrm>
          <a:prstGeom prst="rect">
            <a:avLst/>
          </a:prstGeom>
          <a:noFill/>
        </p:spPr>
      </p:pic>
      <p:pic>
        <p:nvPicPr>
          <p:cNvPr id="16406" name="Picture 22" descr="Resultado de imagen de AGUJAS INTRAVENOSAS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9552" y="3501008"/>
            <a:ext cx="1509771" cy="1138064"/>
          </a:xfrm>
          <a:prstGeom prst="rect">
            <a:avLst/>
          </a:prstGeom>
          <a:noFill/>
        </p:spPr>
      </p:pic>
      <p:sp>
        <p:nvSpPr>
          <p:cNvPr id="16410" name="AutoShape 26" descr="Resultado de imagen de CATETER INTRAVENOS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412" name="Picture 28" descr="Resultado de imagen de CATETER INTRAVENOS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55776" y="4941168"/>
            <a:ext cx="1400672" cy="1400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CARRO DE CURAS</vt:lpstr>
      <vt:lpstr>CARRO DE CURAS</vt:lpstr>
      <vt:lpstr>CARRO DE CURAS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CARRO DE CURAS</dc:title>
  <dc:creator>Minombre</dc:creator>
  <cp:lastModifiedBy>Minombre</cp:lastModifiedBy>
  <cp:revision>6</cp:revision>
  <dcterms:created xsi:type="dcterms:W3CDTF">2019-01-28T16:04:35Z</dcterms:created>
  <dcterms:modified xsi:type="dcterms:W3CDTF">2019-01-28T16:54:52Z</dcterms:modified>
</cp:coreProperties>
</file>