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3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0691B-5E73-468E-9C3A-7FF47508BE7C}" type="datetimeFigureOut">
              <a:rPr lang="es-ES" smtClean="0"/>
              <a:t>15/02/2019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CFF6-058D-4734-84A6-70C272991F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1050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0691B-5E73-468E-9C3A-7FF47508BE7C}" type="datetimeFigureOut">
              <a:rPr lang="es-ES" smtClean="0"/>
              <a:t>15/02/2019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CFF6-058D-4734-84A6-70C272991F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0181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0691B-5E73-468E-9C3A-7FF47508BE7C}" type="datetimeFigureOut">
              <a:rPr lang="es-ES" smtClean="0"/>
              <a:t>15/02/2019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CFF6-058D-4734-84A6-70C272991F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231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0691B-5E73-468E-9C3A-7FF47508BE7C}" type="datetimeFigureOut">
              <a:rPr lang="es-ES" smtClean="0"/>
              <a:t>15/02/2019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CFF6-058D-4734-84A6-70C272991F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973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0691B-5E73-468E-9C3A-7FF47508BE7C}" type="datetimeFigureOut">
              <a:rPr lang="es-ES" smtClean="0"/>
              <a:t>15/02/2019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CFF6-058D-4734-84A6-70C272991F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810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0691B-5E73-468E-9C3A-7FF47508BE7C}" type="datetimeFigureOut">
              <a:rPr lang="es-ES" smtClean="0"/>
              <a:t>15/02/2019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CFF6-058D-4734-84A6-70C272991F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478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0691B-5E73-468E-9C3A-7FF47508BE7C}" type="datetimeFigureOut">
              <a:rPr lang="es-ES" smtClean="0"/>
              <a:t>15/02/2019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CFF6-058D-4734-84A6-70C272991F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8656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0691B-5E73-468E-9C3A-7FF47508BE7C}" type="datetimeFigureOut">
              <a:rPr lang="es-ES" smtClean="0"/>
              <a:t>15/02/2019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CFF6-058D-4734-84A6-70C272991F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4565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0691B-5E73-468E-9C3A-7FF47508BE7C}" type="datetimeFigureOut">
              <a:rPr lang="es-ES" smtClean="0"/>
              <a:t>15/02/2019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CFF6-058D-4734-84A6-70C272991F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1678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0691B-5E73-468E-9C3A-7FF47508BE7C}" type="datetimeFigureOut">
              <a:rPr lang="es-ES" smtClean="0"/>
              <a:t>15/02/2019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CFF6-058D-4734-84A6-70C272991F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002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0691B-5E73-468E-9C3A-7FF47508BE7C}" type="datetimeFigureOut">
              <a:rPr lang="es-ES" smtClean="0"/>
              <a:t>15/02/2019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CFF6-058D-4734-84A6-70C272991F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220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0691B-5E73-468E-9C3A-7FF47508BE7C}" type="datetimeFigureOut">
              <a:rPr lang="es-ES" smtClean="0"/>
              <a:t>15/02/2019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CFF6-058D-4734-84A6-70C272991F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444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87624" y="908720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Formularios de Google y </a:t>
            </a:r>
            <a:r>
              <a:rPr lang="es-ES" dirty="0" err="1" smtClean="0"/>
              <a:t>Edmodo</a:t>
            </a:r>
            <a:r>
              <a:rPr lang="es-ES" dirty="0" smtClean="0"/>
              <a:t> diseñados para la autoevaluación del alumnado de:</a:t>
            </a:r>
          </a:p>
          <a:p>
            <a:endParaRPr lang="es-ES" dirty="0" smtClean="0"/>
          </a:p>
          <a:p>
            <a:r>
              <a:rPr lang="es-ES" dirty="0" smtClean="0"/>
              <a:t> 1º Técnico en Producción Agropecuaria</a:t>
            </a:r>
          </a:p>
          <a:p>
            <a:r>
              <a:rPr lang="es-ES" dirty="0"/>
              <a:t> </a:t>
            </a:r>
            <a:r>
              <a:rPr lang="es-ES" dirty="0" smtClean="0"/>
              <a:t>1º Aprovechamiento y conservación del Medio Natural </a:t>
            </a:r>
          </a:p>
          <a:p>
            <a:r>
              <a:rPr lang="es-ES" dirty="0"/>
              <a:t> </a:t>
            </a:r>
            <a:r>
              <a:rPr lang="es-ES" dirty="0" smtClean="0"/>
              <a:t>2º</a:t>
            </a:r>
            <a:r>
              <a:rPr lang="es-ES" dirty="0" smtClean="0"/>
              <a:t> Aprovechamiento y conservación del Medio Natural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0204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959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670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394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951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04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6178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35</Words>
  <Application>Microsoft Office PowerPoint</Application>
  <PresentationFormat>Presentación en pantalla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2</cp:revision>
  <dcterms:created xsi:type="dcterms:W3CDTF">2019-02-15T10:09:17Z</dcterms:created>
  <dcterms:modified xsi:type="dcterms:W3CDTF">2019-02-15T10:21:16Z</dcterms:modified>
</cp:coreProperties>
</file>