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31/05/17</a:t>
            </a:r>
            <a:endParaRPr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B2DBAED-74FD-4D36-A497-DCEA243C3B60}" type="slidenum">
              <a:rPr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1"/>
          <p:cNvGraphicFramePr/>
          <p:nvPr/>
        </p:nvGraphicFramePr>
        <p:xfrm>
          <a:off x="0" y="84240"/>
          <a:ext cx="9143640" cy="6488280"/>
        </p:xfrm>
        <a:graphic>
          <a:graphicData uri="http://schemas.openxmlformats.org/drawingml/2006/table">
            <a:tbl>
              <a:tblPr/>
              <a:tblGrid>
                <a:gridCol w="3457800"/>
                <a:gridCol w="2169000"/>
                <a:gridCol w="1770120"/>
                <a:gridCol w="1746720"/>
              </a:tblGrid>
              <a:tr h="6282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MEDIDAS DE ATENCIÓN A LA DIVERSIDAD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CURSOS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PRIMER TR.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SEGUNDO TR.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1646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PROGRAMA DE MEJORA DE LOS APRENDIZAJE Y RENDIMIENTOS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(PMAR)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2º Y 3º ESO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00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AGRUPAMIENTOS FLEXIBLES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1º Y 2º ESO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52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52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600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APOYOS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1º, 2º Y 3º ESO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35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30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00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PROGRAMAS ESPECÍFICOS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1º, 2º Y 3º ESO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600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PROA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1º, 2º Y 3º ESO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51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70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1646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ADAPTACIONES CURRICULARES SIGNIFICATIVAS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AULA ESPECÍFICA 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(FBO 15, FBO 13) (1º,2º y 3º ESO)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896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ADAPTACIONES CURRICULARES NO SIGNIFICATIVAS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1º, 2º, 3º Y 4º ESO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Programaciones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Programaciones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896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PROGRAMA RECUPERACIÓN DE PENDIENTES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ESO, BACH. Y FP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Programaciones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Programaciones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282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APOYO CURRICULAR A ALUMNADO SORDO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FPI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282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TALLERES (LIBRES DISPOSICIONES)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1º, 2º Y 3º ESO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74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74</a:t>
                      </a:r>
                      <a:endParaRPr lang="es-E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LibreOffice/5.0.5.2$Linux_x86 LibreOffice_project/00m0$Build-2</Application>
  <Paragraphs>50</Paragraphs>
  <Company>http://www.centor.mx.gd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2017-05-30T11:17:27Z</dcterms:created>
  <dc:creator>Centor</dc:creator>
  <dc:language>es-ES</dc:language>
  <cp:lastModifiedBy>Centor</cp:lastModifiedBy>
  <dcterms:modified xsi:type="dcterms:W3CDTF">2017-05-30T11:23:19Z</dcterms:modified>
  <cp:revision>1</cp:revision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http://www.centor.mx.gd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