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22C6EB-54C6-4A1A-BBA6-5B56B1173EFB}" type="datetimeFigureOut">
              <a:rPr lang="es-ES" smtClean="0"/>
              <a:pPr/>
              <a:t>01/12/2016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7B3994-0662-47CC-871D-6B1E9C6DCD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COMPETENCIAS CLAVE 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i="1" dirty="0" smtClean="0"/>
              <a:t>CURSO 2016 - 2017 </a:t>
            </a:r>
            <a:endParaRPr lang="es-ES" b="1" i="1" dirty="0" smtClean="0"/>
          </a:p>
          <a:p>
            <a:r>
              <a:rPr lang="es-ES" sz="1400" b="1" i="1" dirty="0" smtClean="0"/>
              <a:t>CEIP “Mª TERESA LEÓN – SAN PEDRO ALCÁNTARA</a:t>
            </a:r>
            <a:endParaRPr lang="es-ES" sz="1400" b="1" i="1" dirty="0"/>
          </a:p>
          <a:p>
            <a:endParaRPr lang="es-ES" b="1" dirty="0" smtClean="0"/>
          </a:p>
          <a:p>
            <a:r>
              <a:rPr lang="es-ES" b="1" dirty="0" smtClean="0"/>
              <a:t>SESIÓN I</a:t>
            </a:r>
            <a:r>
              <a:rPr lang="es-ES" b="1" dirty="0" smtClean="0"/>
              <a:t> 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327845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66205"/>
            <a:ext cx="11553568" cy="6725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78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237679"/>
            <a:ext cx="11907795" cy="6382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85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70"/>
            <a:ext cx="12192000" cy="6601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067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" y="70969"/>
            <a:ext cx="11948984" cy="6716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9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0"/>
            <a:ext cx="12300385" cy="6766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82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139394"/>
            <a:ext cx="12132105" cy="6531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00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6" y="1030310"/>
            <a:ext cx="7716327" cy="4958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94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28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0" y="84780"/>
            <a:ext cx="11810614" cy="6773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217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" y="56679"/>
            <a:ext cx="11491784" cy="6744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33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13811"/>
            <a:ext cx="11899557" cy="6830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48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66205"/>
            <a:ext cx="11895438" cy="6725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06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383" cy="6671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32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4" y="0"/>
            <a:ext cx="116277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931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164436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2092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20</Words>
  <Application>Microsoft Office PowerPoint</Application>
  <PresentationFormat>Personalizado</PresentationFormat>
  <Paragraphs>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Chincheta</vt:lpstr>
      <vt:lpstr>INTEGRACIÓN DE LAS COMPETENCIAS CLAVE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INTEGRACIÓN EN LAS COMPETENCIAS CLAVE</dc:title>
  <dc:creator>victoria jiménez crespo</dc:creator>
  <cp:lastModifiedBy>Manuel</cp:lastModifiedBy>
  <cp:revision>11</cp:revision>
  <dcterms:created xsi:type="dcterms:W3CDTF">2016-10-28T10:08:06Z</dcterms:created>
  <dcterms:modified xsi:type="dcterms:W3CDTF">2016-12-01T17:10:58Z</dcterms:modified>
</cp:coreProperties>
</file>