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6" r:id="rId4"/>
    <p:sldId id="259" r:id="rId5"/>
    <p:sldId id="260" r:id="rId6"/>
    <p:sldId id="262" r:id="rId7"/>
    <p:sldId id="263" r:id="rId8"/>
    <p:sldId id="264" r:id="rId9"/>
    <p:sldId id="265" r:id="rId1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2202"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7C6EF9-6BFA-498C-ADCC-38FE0BE39EFC}" type="datetimeFigureOut">
              <a:rPr lang="fi-FI" smtClean="0"/>
              <a:t>22.2.2017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CC424D9-92BC-4638-A5ED-EA581C8E5D0A}" type="slidenum">
              <a:rPr lang="fi-FI" smtClean="0"/>
              <a:t>‹#›</a:t>
            </a:fld>
            <a:endParaRPr lang="fi-FI"/>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C6EF9-6BFA-498C-ADCC-38FE0BE39EFC}" type="datetimeFigureOut">
              <a:rPr lang="fi-FI" smtClean="0"/>
              <a:t>22.2.2017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CC424D9-92BC-4638-A5ED-EA581C8E5D0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7C6EF9-6BFA-498C-ADCC-38FE0BE39EFC}" type="datetimeFigureOut">
              <a:rPr lang="fi-FI" smtClean="0"/>
              <a:t>22.2.2017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CC424D9-92BC-4638-A5ED-EA581C8E5D0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7C6EF9-6BFA-498C-ADCC-38FE0BE39EFC}" type="datetimeFigureOut">
              <a:rPr lang="fi-FI" smtClean="0"/>
              <a:t>22.2.2017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CC424D9-92BC-4638-A5ED-EA581C8E5D0A}" type="slidenum">
              <a:rPr lang="fi-FI" smtClean="0"/>
              <a:t>‹#›</a:t>
            </a:fld>
            <a:endParaRPr lang="fi-FI"/>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C6EF9-6BFA-498C-ADCC-38FE0BE39EFC}" type="datetimeFigureOut">
              <a:rPr lang="fi-FI" smtClean="0"/>
              <a:t>22.2.2017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CC424D9-92BC-4638-A5ED-EA581C8E5D0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7C6EF9-6BFA-498C-ADCC-38FE0BE39EFC}" type="datetimeFigureOut">
              <a:rPr lang="fi-FI" smtClean="0"/>
              <a:t>22.2.2017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CC424D9-92BC-4638-A5ED-EA581C8E5D0A}" type="slidenum">
              <a:rPr lang="fi-FI" smtClean="0"/>
              <a:t>‹#›</a:t>
            </a:fld>
            <a:endParaRPr lang="fi-FI"/>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7C6EF9-6BFA-498C-ADCC-38FE0BE39EFC}" type="datetimeFigureOut">
              <a:rPr lang="fi-FI" smtClean="0"/>
              <a:t>22.2.2017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CC424D9-92BC-4638-A5ED-EA581C8E5D0A}" type="slidenum">
              <a:rPr lang="fi-FI" smtClean="0"/>
              <a:t>‹#›</a:t>
            </a:fld>
            <a:endParaRPr lang="fi-FI"/>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7C6EF9-6BFA-498C-ADCC-38FE0BE39EFC}" type="datetimeFigureOut">
              <a:rPr lang="fi-FI" smtClean="0"/>
              <a:t>22.2.2017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CC424D9-92BC-4638-A5ED-EA581C8E5D0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C6EF9-6BFA-498C-ADCC-38FE0BE39EFC}" type="datetimeFigureOut">
              <a:rPr lang="fi-FI" smtClean="0"/>
              <a:t>22.2.2017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CC424D9-92BC-4638-A5ED-EA581C8E5D0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C6EF9-6BFA-498C-ADCC-38FE0BE39EFC}" type="datetimeFigureOut">
              <a:rPr lang="fi-FI" smtClean="0"/>
              <a:t>22.2.2017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CC424D9-92BC-4638-A5ED-EA581C8E5D0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C6EF9-6BFA-498C-ADCC-38FE0BE39EFC}" type="datetimeFigureOut">
              <a:rPr lang="fi-FI" smtClean="0"/>
              <a:t>22.2.2017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CC424D9-92BC-4638-A5ED-EA581C8E5D0A}" type="slidenum">
              <a:rPr lang="fi-FI" smtClean="0"/>
              <a:t>‹#›</a:t>
            </a:fld>
            <a:endParaRPr lang="fi-FI"/>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97C6EF9-6BFA-498C-ADCC-38FE0BE39EFC}" type="datetimeFigureOut">
              <a:rPr lang="fi-FI" smtClean="0"/>
              <a:t>22.2.2017</a:t>
            </a:fld>
            <a:endParaRPr lang="fi-FI"/>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i-FI"/>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CC424D9-92BC-4638-A5ED-EA581C8E5D0A}"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uomenluonto.fi/kuvakilpailu/kuvat/oma-paikka-maailmass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www.google.fi/imgres?sa=X&amp;biw=1366&amp;bih=674&amp;tbm=isch&amp;tbnid=JsLrUUi6PAG4KM:&amp;imgrefurl=http://evl.fi/evlfi.nsf/Documents/3EF0CF4E617DA6A6C2256FEA0036B0C1?openDocument&amp;lang=FI&amp;docid=hWFVIPUpOAwcZM&amp;imgurl=http://evl.fi/EVLMateriaalit.nsf/0/C727617FD0CA4084C2257116003FD00B/$File/toimintaa.gif?openElement&amp;w=250&amp;h=240&amp;ei=CYeDUqQU5OniBJacgbAB&amp;zoom=1&amp;ved=1t:3588,r:6,s:0,i:98&amp;iact=rc&amp;page=1&amp;tbnh=192&amp;tbnw=200&amp;start=0&amp;ndsp=16&amp;tx=202&amp;ty=19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24" y="332656"/>
            <a:ext cx="7304599" cy="1143000"/>
          </a:xfrm>
        </p:spPr>
        <p:txBody>
          <a:bodyPr/>
          <a:lstStyle/>
          <a:p>
            <a:pPr algn="l"/>
            <a:r>
              <a:rPr lang="fi-FI" dirty="0" err="1" smtClean="0"/>
              <a:t>Setting</a:t>
            </a:r>
            <a:r>
              <a:rPr lang="fi-FI" dirty="0" smtClean="0"/>
              <a:t> </a:t>
            </a:r>
            <a:r>
              <a:rPr lang="fi-FI" dirty="0" err="1" smtClean="0"/>
              <a:t>goals</a:t>
            </a:r>
            <a:r>
              <a:rPr lang="fi-FI" dirty="0" smtClean="0"/>
              <a:t> </a:t>
            </a:r>
            <a:r>
              <a:rPr lang="fi-FI" dirty="0"/>
              <a:t/>
            </a:r>
            <a:br>
              <a:rPr lang="fi-FI" dirty="0"/>
            </a:br>
            <a:r>
              <a:rPr lang="fi-FI" dirty="0"/>
              <a:t/>
            </a:r>
            <a:br>
              <a:rPr lang="fi-FI" dirty="0"/>
            </a:br>
            <a:endParaRPr lang="fi-FI" dirty="0"/>
          </a:p>
        </p:txBody>
      </p:sp>
      <p:sp>
        <p:nvSpPr>
          <p:cNvPr id="3" name="Content Placeholder 2"/>
          <p:cNvSpPr>
            <a:spLocks noGrp="1"/>
          </p:cNvSpPr>
          <p:nvPr>
            <p:ph sz="quarter" idx="13"/>
          </p:nvPr>
        </p:nvSpPr>
        <p:spPr>
          <a:xfrm>
            <a:off x="1043608" y="2924944"/>
            <a:ext cx="6696744" cy="3114680"/>
          </a:xfrm>
        </p:spPr>
        <p:txBody>
          <a:bodyPr>
            <a:normAutofit/>
          </a:bodyPr>
          <a:lstStyle/>
          <a:p>
            <a:r>
              <a:rPr lang="fi-FI" sz="3200" dirty="0" smtClean="0"/>
              <a:t> </a:t>
            </a:r>
            <a:endParaRPr lang="fi-FI" sz="3200" dirty="0"/>
          </a:p>
        </p:txBody>
      </p:sp>
      <p:pic>
        <p:nvPicPr>
          <p:cNvPr id="1026" name="Picture 2" descr="https://encrypted-tbn3.gstatic.com/images?q=tbn:ANd9GcRALv44e7P_wAd1GxHNrxgGz3rbiZavt6wTWtoSHjPP8KWfWUeBK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96885"/>
            <a:ext cx="5722987" cy="381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069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5" name="Content Placeholder 4"/>
          <p:cNvSpPr>
            <a:spLocks noGrp="1"/>
          </p:cNvSpPr>
          <p:nvPr>
            <p:ph sz="quarter" idx="13"/>
          </p:nvPr>
        </p:nvSpPr>
        <p:spPr/>
        <p:txBody>
          <a:bodyPr/>
          <a:lstStyle/>
          <a:p>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456296" cy="689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979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099" y="1772816"/>
            <a:ext cx="3914902" cy="3663280"/>
          </a:xfrm>
        </p:spPr>
        <p:txBody>
          <a:bodyPr/>
          <a:lstStyle/>
          <a:p>
            <a:r>
              <a:rPr lang="fi-FI" dirty="0" err="1" smtClean="0"/>
              <a:t>Or</a:t>
            </a:r>
            <a:r>
              <a:rPr lang="fi-FI" dirty="0" smtClean="0"/>
              <a:t> </a:t>
            </a:r>
            <a:r>
              <a:rPr lang="fi-FI" dirty="0" err="1" smtClean="0"/>
              <a:t>You</a:t>
            </a:r>
            <a:r>
              <a:rPr lang="fi-FI" dirty="0" smtClean="0"/>
              <a:t> </a:t>
            </a:r>
            <a:r>
              <a:rPr lang="fi-FI" dirty="0" err="1" smtClean="0"/>
              <a:t>can</a:t>
            </a:r>
            <a:r>
              <a:rPr lang="fi-FI" dirty="0" smtClean="0"/>
              <a:t> </a:t>
            </a:r>
            <a:r>
              <a:rPr lang="fi-FI" dirty="0" err="1" smtClean="0"/>
              <a:t>prefer</a:t>
            </a:r>
            <a:r>
              <a:rPr lang="fi-FI" dirty="0" smtClean="0"/>
              <a:t> to </a:t>
            </a:r>
            <a:r>
              <a:rPr lang="fi-FI" dirty="0" err="1" smtClean="0"/>
              <a:t>do</a:t>
            </a:r>
            <a:r>
              <a:rPr lang="fi-FI" dirty="0" smtClean="0"/>
              <a:t> </a:t>
            </a:r>
            <a:r>
              <a:rPr lang="fi-FI" dirty="0" err="1" smtClean="0"/>
              <a:t>it</a:t>
            </a:r>
            <a:r>
              <a:rPr lang="fi-FI" dirty="0" smtClean="0"/>
              <a:t> </a:t>
            </a:r>
            <a:r>
              <a:rPr lang="fi-FI" dirty="0" err="1" smtClean="0"/>
              <a:t>this</a:t>
            </a:r>
            <a:r>
              <a:rPr lang="fi-FI" dirty="0" smtClean="0"/>
              <a:t> </a:t>
            </a:r>
            <a:r>
              <a:rPr lang="fi-FI" dirty="0" err="1" smtClean="0"/>
              <a:t>way</a:t>
            </a:r>
            <a:r>
              <a:rPr lang="fi-FI" dirty="0" smtClean="0"/>
              <a:t>…</a:t>
            </a:r>
            <a:endParaRPr lang="fi-FI" dirty="0"/>
          </a:p>
        </p:txBody>
      </p:sp>
      <p:sp>
        <p:nvSpPr>
          <p:cNvPr id="3" name="Content Placeholder 2"/>
          <p:cNvSpPr>
            <a:spLocks noGrp="1"/>
          </p:cNvSpPr>
          <p:nvPr>
            <p:ph sz="quarter" idx="13"/>
          </p:nvPr>
        </p:nvSpPr>
        <p:spPr/>
        <p:txBody>
          <a:bodyPr/>
          <a:lstStyle/>
          <a:p>
            <a:r>
              <a:rPr lang="fi-FI" dirty="0" smtClean="0"/>
              <a:t> </a:t>
            </a:r>
            <a:endParaRPr lang="fi-FI"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270847"/>
            <a:ext cx="5337618" cy="71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91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797152"/>
            <a:ext cx="6512511" cy="718016"/>
          </a:xfrm>
        </p:spPr>
        <p:txBody>
          <a:bodyPr/>
          <a:lstStyle/>
          <a:p>
            <a:r>
              <a:rPr lang="fi-FI" dirty="0" smtClean="0"/>
              <a:t> </a:t>
            </a:r>
            <a:endParaRPr lang="fi-FI" dirty="0"/>
          </a:p>
        </p:txBody>
      </p:sp>
      <p:sp>
        <p:nvSpPr>
          <p:cNvPr id="3" name="Content Placeholder 2"/>
          <p:cNvSpPr>
            <a:spLocks noGrp="1"/>
          </p:cNvSpPr>
          <p:nvPr>
            <p:ph sz="quarter" idx="13"/>
          </p:nvPr>
        </p:nvSpPr>
        <p:spPr>
          <a:xfrm>
            <a:off x="251520" y="764704"/>
            <a:ext cx="8568952" cy="6093296"/>
          </a:xfrm>
        </p:spPr>
        <p:txBody>
          <a:bodyPr>
            <a:normAutofit/>
          </a:bodyPr>
          <a:lstStyle/>
          <a:p>
            <a:pPr marL="45720" indent="0">
              <a:buNone/>
            </a:pPr>
            <a:r>
              <a:rPr lang="fi-FI" sz="3600" dirty="0" smtClean="0">
                <a:solidFill>
                  <a:srgbClr val="C00000"/>
                </a:solidFill>
              </a:rPr>
              <a:t>The </a:t>
            </a:r>
            <a:r>
              <a:rPr lang="fi-FI" sz="3600" dirty="0" err="1" smtClean="0">
                <a:solidFill>
                  <a:srgbClr val="C00000"/>
                </a:solidFill>
              </a:rPr>
              <a:t>Family</a:t>
            </a:r>
            <a:endParaRPr lang="fi-FI" sz="3600" dirty="0" smtClean="0">
              <a:solidFill>
                <a:srgbClr val="C00000"/>
              </a:solidFill>
            </a:endParaRPr>
          </a:p>
          <a:p>
            <a:pPr marL="45720" indent="0">
              <a:buNone/>
            </a:pPr>
            <a:endParaRPr lang="fi-FI" dirty="0" smtClean="0">
              <a:solidFill>
                <a:srgbClr val="C00000"/>
              </a:solidFill>
            </a:endParaRPr>
          </a:p>
          <a:p>
            <a:r>
              <a:rPr lang="fi-FI" sz="3200" dirty="0" err="1" smtClean="0"/>
              <a:t>What</a:t>
            </a:r>
            <a:r>
              <a:rPr lang="fi-FI" sz="3200" dirty="0" smtClean="0"/>
              <a:t> and </a:t>
            </a:r>
            <a:r>
              <a:rPr lang="fi-FI" sz="3200" dirty="0" err="1" smtClean="0"/>
              <a:t>who</a:t>
            </a:r>
            <a:r>
              <a:rPr lang="fi-FI" sz="3200" dirty="0" smtClean="0"/>
              <a:t> am I in a </a:t>
            </a:r>
            <a:r>
              <a:rPr lang="fi-FI" sz="3200" dirty="0" err="1" smtClean="0"/>
              <a:t>family</a:t>
            </a:r>
            <a:r>
              <a:rPr lang="fi-FI" sz="3200" dirty="0" smtClean="0"/>
              <a:t>?</a:t>
            </a:r>
          </a:p>
          <a:p>
            <a:r>
              <a:rPr lang="fi-FI" sz="3200" dirty="0" err="1" smtClean="0"/>
              <a:t>What</a:t>
            </a:r>
            <a:r>
              <a:rPr lang="fi-FI" sz="3200" dirty="0" smtClean="0"/>
              <a:t> is my </a:t>
            </a:r>
            <a:r>
              <a:rPr lang="fi-FI" sz="3200" dirty="0" err="1" smtClean="0"/>
              <a:t>role</a:t>
            </a:r>
            <a:r>
              <a:rPr lang="fi-FI" sz="3200" dirty="0" smtClean="0"/>
              <a:t> in a </a:t>
            </a:r>
            <a:r>
              <a:rPr lang="fi-FI" sz="3200" dirty="0" err="1" smtClean="0"/>
              <a:t>family</a:t>
            </a:r>
            <a:r>
              <a:rPr lang="fi-FI" sz="3200" dirty="0" smtClean="0"/>
              <a:t>?</a:t>
            </a:r>
          </a:p>
          <a:p>
            <a:r>
              <a:rPr lang="fi-FI" sz="3200" dirty="0" err="1" smtClean="0"/>
              <a:t>What</a:t>
            </a:r>
            <a:r>
              <a:rPr lang="fi-FI" sz="3200" dirty="0" smtClean="0"/>
              <a:t> </a:t>
            </a:r>
            <a:r>
              <a:rPr lang="fi-FI" sz="3200" dirty="0" err="1" smtClean="0"/>
              <a:t>are</a:t>
            </a:r>
            <a:r>
              <a:rPr lang="fi-FI" sz="3200" dirty="0" smtClean="0"/>
              <a:t> my </a:t>
            </a:r>
            <a:r>
              <a:rPr lang="fi-FI" sz="3200" dirty="0" err="1" smtClean="0"/>
              <a:t>responsibilities</a:t>
            </a:r>
            <a:r>
              <a:rPr lang="fi-FI" sz="3200" dirty="0" smtClean="0"/>
              <a:t> and </a:t>
            </a:r>
            <a:r>
              <a:rPr lang="fi-FI" sz="3200" dirty="0" err="1" smtClean="0"/>
              <a:t>tasks</a:t>
            </a:r>
            <a:r>
              <a:rPr lang="fi-FI" sz="3200" dirty="0" smtClean="0"/>
              <a:t> in a </a:t>
            </a:r>
            <a:r>
              <a:rPr lang="fi-FI" sz="3200" dirty="0" err="1" smtClean="0"/>
              <a:t>family</a:t>
            </a:r>
            <a:r>
              <a:rPr lang="fi-FI" sz="3200" dirty="0" smtClean="0"/>
              <a:t>?</a:t>
            </a:r>
          </a:p>
          <a:p>
            <a:r>
              <a:rPr lang="fi-FI" sz="3200" dirty="0" smtClean="0"/>
              <a:t>How long </a:t>
            </a:r>
            <a:r>
              <a:rPr lang="fi-FI" sz="3200" dirty="0" err="1" smtClean="0"/>
              <a:t>do</a:t>
            </a:r>
            <a:r>
              <a:rPr lang="fi-FI" sz="3200" dirty="0" smtClean="0"/>
              <a:t> I </a:t>
            </a:r>
            <a:r>
              <a:rPr lang="fi-FI" sz="3200" dirty="0" err="1" smtClean="0"/>
              <a:t>spend</a:t>
            </a:r>
            <a:r>
              <a:rPr lang="fi-FI" sz="3200" dirty="0" smtClean="0"/>
              <a:t> </a:t>
            </a:r>
            <a:r>
              <a:rPr lang="fi-FI" sz="3200" dirty="0" err="1" smtClean="0"/>
              <a:t>time</a:t>
            </a:r>
            <a:r>
              <a:rPr lang="fi-FI" sz="3200" dirty="0" smtClean="0"/>
              <a:t> with my </a:t>
            </a:r>
            <a:r>
              <a:rPr lang="fi-FI" sz="3200" dirty="0" err="1" smtClean="0"/>
              <a:t>family</a:t>
            </a:r>
            <a:r>
              <a:rPr lang="fi-FI" sz="3200" dirty="0" smtClean="0"/>
              <a:t>?</a:t>
            </a:r>
          </a:p>
          <a:p>
            <a:r>
              <a:rPr lang="fi-FI" sz="3200" dirty="0" err="1" smtClean="0"/>
              <a:t>What</a:t>
            </a:r>
            <a:r>
              <a:rPr lang="fi-FI" sz="3200" dirty="0" smtClean="0"/>
              <a:t> </a:t>
            </a:r>
            <a:r>
              <a:rPr lang="fi-FI" sz="3200" dirty="0" err="1" smtClean="0"/>
              <a:t>does</a:t>
            </a:r>
            <a:r>
              <a:rPr lang="fi-FI" sz="3200" dirty="0" smtClean="0"/>
              <a:t> my </a:t>
            </a:r>
            <a:r>
              <a:rPr lang="fi-FI" sz="3200" dirty="0" err="1" smtClean="0"/>
              <a:t>family</a:t>
            </a:r>
            <a:r>
              <a:rPr lang="fi-FI" sz="3200" dirty="0" smtClean="0"/>
              <a:t> </a:t>
            </a:r>
            <a:r>
              <a:rPr lang="fi-FI" sz="3200" dirty="0" err="1" smtClean="0"/>
              <a:t>mean</a:t>
            </a:r>
            <a:r>
              <a:rPr lang="fi-FI" sz="3200" dirty="0" smtClean="0"/>
              <a:t> to me</a:t>
            </a:r>
            <a:r>
              <a:rPr lang="fi-FI" sz="3200" dirty="0" smtClean="0"/>
              <a:t>?</a:t>
            </a:r>
            <a:endParaRPr lang="fi-FI" sz="3200" dirty="0" smtClean="0"/>
          </a:p>
        </p:txBody>
      </p:sp>
      <p:pic>
        <p:nvPicPr>
          <p:cNvPr id="3074" name="Picture 2" descr="C:\Users\hemouhu.JYUNET\AppData\Local\Microsoft\Windows\Temporary Internet Files\Content.IE5\SPA0V1RV\MC9004395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362" y="1"/>
            <a:ext cx="374219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05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endParaRPr lang="fi-FI" dirty="0"/>
          </a:p>
        </p:txBody>
      </p:sp>
      <p:sp>
        <p:nvSpPr>
          <p:cNvPr id="3" name="Content Placeholder 2"/>
          <p:cNvSpPr>
            <a:spLocks noGrp="1"/>
          </p:cNvSpPr>
          <p:nvPr>
            <p:ph sz="quarter" idx="13"/>
          </p:nvPr>
        </p:nvSpPr>
        <p:spPr>
          <a:xfrm>
            <a:off x="539552" y="692696"/>
            <a:ext cx="7560840" cy="5544616"/>
          </a:xfrm>
        </p:spPr>
        <p:txBody>
          <a:bodyPr/>
          <a:lstStyle/>
          <a:p>
            <a:pPr marL="45720" indent="0">
              <a:buNone/>
            </a:pPr>
            <a:r>
              <a:rPr lang="fi-FI" sz="3600" dirty="0" err="1" smtClean="0">
                <a:solidFill>
                  <a:srgbClr val="C00000"/>
                </a:solidFill>
              </a:rPr>
              <a:t>Relatives</a:t>
            </a:r>
            <a:endParaRPr lang="fi-FI" sz="3600" dirty="0" smtClean="0">
              <a:solidFill>
                <a:srgbClr val="C00000"/>
              </a:solidFill>
            </a:endParaRPr>
          </a:p>
          <a:p>
            <a:pPr marL="45720" indent="0">
              <a:buNone/>
            </a:pPr>
            <a:endParaRPr lang="fi-FI" dirty="0" smtClean="0">
              <a:solidFill>
                <a:srgbClr val="C00000"/>
              </a:solidFill>
            </a:endParaRPr>
          </a:p>
          <a:p>
            <a:r>
              <a:rPr lang="fi-FI" sz="3200" dirty="0" err="1" smtClean="0"/>
              <a:t>Who</a:t>
            </a:r>
            <a:r>
              <a:rPr lang="fi-FI" sz="3200" dirty="0" smtClean="0"/>
              <a:t> am I </a:t>
            </a:r>
            <a:r>
              <a:rPr lang="fi-FI" sz="3200" dirty="0" err="1" smtClean="0"/>
              <a:t>within</a:t>
            </a:r>
            <a:r>
              <a:rPr lang="fi-FI" sz="3200" dirty="0" smtClean="0"/>
              <a:t> my </a:t>
            </a:r>
            <a:r>
              <a:rPr lang="fi-FI" sz="3200" dirty="0" err="1" smtClean="0"/>
              <a:t>relatives</a:t>
            </a:r>
            <a:r>
              <a:rPr lang="fi-FI" sz="3200" dirty="0" smtClean="0"/>
              <a:t>?</a:t>
            </a:r>
          </a:p>
          <a:p>
            <a:r>
              <a:rPr lang="fi-FI" sz="3200" dirty="0" err="1" smtClean="0"/>
              <a:t>What</a:t>
            </a:r>
            <a:r>
              <a:rPr lang="fi-FI" sz="3200" dirty="0" smtClean="0"/>
              <a:t> is my </a:t>
            </a:r>
            <a:r>
              <a:rPr lang="fi-FI" sz="3200" dirty="0" err="1" smtClean="0"/>
              <a:t>duty</a:t>
            </a:r>
            <a:r>
              <a:rPr lang="fi-FI" sz="3200" dirty="0" smtClean="0"/>
              <a:t> </a:t>
            </a:r>
            <a:r>
              <a:rPr lang="fi-FI" sz="3200" dirty="0" err="1" smtClean="0"/>
              <a:t>within</a:t>
            </a:r>
            <a:r>
              <a:rPr lang="fi-FI" sz="3200" dirty="0" smtClean="0"/>
              <a:t> my </a:t>
            </a:r>
            <a:r>
              <a:rPr lang="fi-FI" sz="3200" dirty="0" err="1" smtClean="0"/>
              <a:t>relatives</a:t>
            </a:r>
            <a:r>
              <a:rPr lang="fi-FI" sz="3200" dirty="0" smtClean="0"/>
              <a:t>?</a:t>
            </a:r>
            <a:endParaRPr lang="fi-FI" sz="3200" dirty="0"/>
          </a:p>
        </p:txBody>
      </p:sp>
      <p:pic>
        <p:nvPicPr>
          <p:cNvPr id="4098" name="Picture 2" descr="C:\Users\hemouhu.JYUNET\AppData\Local\Microsoft\Windows\Temporary Internet Files\Content.IE5\SPA0V1RV\MP9004071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525199"/>
            <a:ext cx="4621520" cy="307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0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endParaRPr lang="fi-FI" dirty="0"/>
          </a:p>
        </p:txBody>
      </p:sp>
      <p:sp>
        <p:nvSpPr>
          <p:cNvPr id="3" name="Content Placeholder 2"/>
          <p:cNvSpPr>
            <a:spLocks noGrp="1"/>
          </p:cNvSpPr>
          <p:nvPr>
            <p:ph sz="quarter" idx="13"/>
          </p:nvPr>
        </p:nvSpPr>
        <p:spPr>
          <a:xfrm>
            <a:off x="467544" y="1556792"/>
            <a:ext cx="7076256" cy="4608512"/>
          </a:xfrm>
        </p:spPr>
        <p:txBody>
          <a:bodyPr>
            <a:normAutofit lnSpcReduction="10000"/>
          </a:bodyPr>
          <a:lstStyle/>
          <a:p>
            <a:pPr marL="45720" indent="0">
              <a:buNone/>
            </a:pPr>
            <a:r>
              <a:rPr lang="fi-FI" sz="3600" dirty="0" err="1" smtClean="0">
                <a:solidFill>
                  <a:srgbClr val="C00000"/>
                </a:solidFill>
              </a:rPr>
              <a:t>School/Future</a:t>
            </a:r>
            <a:r>
              <a:rPr lang="fi-FI" sz="3600" dirty="0" smtClean="0">
                <a:solidFill>
                  <a:srgbClr val="C00000"/>
                </a:solidFill>
              </a:rPr>
              <a:t> </a:t>
            </a:r>
            <a:r>
              <a:rPr lang="fi-FI" sz="3600" dirty="0" err="1" smtClean="0">
                <a:solidFill>
                  <a:srgbClr val="C00000"/>
                </a:solidFill>
              </a:rPr>
              <a:t>job</a:t>
            </a:r>
            <a:endParaRPr lang="fi-FI" sz="3600" dirty="0" smtClean="0">
              <a:solidFill>
                <a:srgbClr val="C00000"/>
              </a:solidFill>
            </a:endParaRPr>
          </a:p>
          <a:p>
            <a:pPr marL="45720" indent="0">
              <a:buNone/>
            </a:pPr>
            <a:endParaRPr lang="fi-FI" sz="2400" dirty="0" smtClean="0">
              <a:solidFill>
                <a:srgbClr val="C00000"/>
              </a:solidFill>
            </a:endParaRPr>
          </a:p>
          <a:p>
            <a:r>
              <a:rPr lang="fi-FI" sz="3200" dirty="0" err="1" smtClean="0"/>
              <a:t>What</a:t>
            </a:r>
            <a:r>
              <a:rPr lang="fi-FI" sz="3200" dirty="0" smtClean="0"/>
              <a:t> is my </a:t>
            </a:r>
            <a:r>
              <a:rPr lang="fi-FI" sz="3200" dirty="0" err="1" smtClean="0"/>
              <a:t>job</a:t>
            </a:r>
            <a:r>
              <a:rPr lang="fi-FI" sz="3200" dirty="0" smtClean="0"/>
              <a:t>?</a:t>
            </a:r>
          </a:p>
          <a:p>
            <a:r>
              <a:rPr lang="fi-FI" sz="3200" dirty="0" err="1" smtClean="0"/>
              <a:t>What</a:t>
            </a:r>
            <a:r>
              <a:rPr lang="fi-FI" sz="3200" dirty="0" smtClean="0"/>
              <a:t> </a:t>
            </a:r>
            <a:r>
              <a:rPr lang="fi-FI" sz="3200" dirty="0" err="1"/>
              <a:t>would</a:t>
            </a:r>
            <a:r>
              <a:rPr lang="fi-FI" sz="3200" dirty="0"/>
              <a:t> I </a:t>
            </a:r>
            <a:r>
              <a:rPr lang="fi-FI" sz="3200" dirty="0" err="1"/>
              <a:t>like</a:t>
            </a:r>
            <a:r>
              <a:rPr lang="fi-FI" sz="3200" dirty="0"/>
              <a:t> to </a:t>
            </a:r>
            <a:r>
              <a:rPr lang="fi-FI" sz="3200" dirty="0" err="1"/>
              <a:t>do</a:t>
            </a:r>
            <a:r>
              <a:rPr lang="fi-FI" sz="3200" dirty="0" smtClean="0"/>
              <a:t>?</a:t>
            </a:r>
          </a:p>
          <a:p>
            <a:r>
              <a:rPr lang="fi-FI" sz="3200" dirty="0" err="1" smtClean="0"/>
              <a:t>What</a:t>
            </a:r>
            <a:r>
              <a:rPr lang="fi-FI" sz="3200" dirty="0" smtClean="0"/>
              <a:t> </a:t>
            </a:r>
            <a:r>
              <a:rPr lang="fi-FI" sz="3200" dirty="0" err="1" smtClean="0"/>
              <a:t>kind</a:t>
            </a:r>
            <a:r>
              <a:rPr lang="fi-FI" sz="3200" dirty="0" smtClean="0"/>
              <a:t> of </a:t>
            </a:r>
            <a:r>
              <a:rPr lang="fi-FI" sz="3200" dirty="0" err="1" smtClean="0"/>
              <a:t>education</a:t>
            </a:r>
            <a:r>
              <a:rPr lang="fi-FI" sz="3200" dirty="0" smtClean="0"/>
              <a:t> is </a:t>
            </a:r>
            <a:r>
              <a:rPr lang="fi-FI" sz="3200" dirty="0" err="1" smtClean="0"/>
              <a:t>required</a:t>
            </a:r>
            <a:r>
              <a:rPr lang="fi-FI" sz="3200" dirty="0" smtClean="0"/>
              <a:t>?</a:t>
            </a:r>
          </a:p>
          <a:p>
            <a:r>
              <a:rPr lang="fi-FI" sz="3200" dirty="0" err="1" smtClean="0"/>
              <a:t>What</a:t>
            </a:r>
            <a:r>
              <a:rPr lang="fi-FI" sz="3200" dirty="0" smtClean="0"/>
              <a:t> </a:t>
            </a:r>
            <a:r>
              <a:rPr lang="fi-FI" sz="3200" dirty="0" err="1" smtClean="0"/>
              <a:t>does</a:t>
            </a:r>
            <a:r>
              <a:rPr lang="fi-FI" sz="3200" dirty="0" smtClean="0"/>
              <a:t> </a:t>
            </a:r>
            <a:r>
              <a:rPr lang="fi-FI" sz="3200" dirty="0" err="1" smtClean="0"/>
              <a:t>it</a:t>
            </a:r>
            <a:r>
              <a:rPr lang="fi-FI" sz="3200" dirty="0" smtClean="0"/>
              <a:t> </a:t>
            </a:r>
            <a:r>
              <a:rPr lang="fi-FI" sz="3200" dirty="0" err="1" smtClean="0"/>
              <a:t>mean</a:t>
            </a:r>
            <a:r>
              <a:rPr lang="fi-FI" sz="3200" dirty="0" smtClean="0"/>
              <a:t> </a:t>
            </a:r>
            <a:r>
              <a:rPr lang="fi-FI" sz="3200" dirty="0" err="1" smtClean="0"/>
              <a:t>now</a:t>
            </a:r>
            <a:r>
              <a:rPr lang="fi-FI" sz="3200" dirty="0" smtClean="0"/>
              <a:t> </a:t>
            </a:r>
            <a:r>
              <a:rPr lang="fi-FI" sz="3200" dirty="0" err="1" smtClean="0"/>
              <a:t>concerning</a:t>
            </a:r>
            <a:r>
              <a:rPr lang="fi-FI" sz="3200" dirty="0" smtClean="0"/>
              <a:t> my </a:t>
            </a:r>
            <a:r>
              <a:rPr lang="fi-FI" sz="3200" dirty="0" err="1" smtClean="0"/>
              <a:t>studies</a:t>
            </a:r>
            <a:r>
              <a:rPr lang="fi-FI" sz="3200" dirty="0" smtClean="0"/>
              <a:t>?</a:t>
            </a:r>
          </a:p>
          <a:p>
            <a:r>
              <a:rPr lang="fi-FI" sz="3200" dirty="0" err="1" smtClean="0"/>
              <a:t>What</a:t>
            </a:r>
            <a:r>
              <a:rPr lang="fi-FI" sz="3200" dirty="0" smtClean="0"/>
              <a:t> </a:t>
            </a:r>
            <a:r>
              <a:rPr lang="fi-FI" sz="3200" dirty="0" err="1" smtClean="0"/>
              <a:t>good</a:t>
            </a:r>
            <a:r>
              <a:rPr lang="fi-FI" sz="3200" dirty="0" smtClean="0"/>
              <a:t> </a:t>
            </a:r>
            <a:r>
              <a:rPr lang="fi-FI" sz="3200" dirty="0" err="1" smtClean="0"/>
              <a:t>can</a:t>
            </a:r>
            <a:r>
              <a:rPr lang="fi-FI" sz="3200" dirty="0" smtClean="0"/>
              <a:t> I </a:t>
            </a:r>
            <a:r>
              <a:rPr lang="fi-FI" sz="3200" dirty="0" err="1" smtClean="0"/>
              <a:t>do</a:t>
            </a:r>
            <a:r>
              <a:rPr lang="fi-FI" sz="3200" dirty="0" smtClean="0"/>
              <a:t> for my </a:t>
            </a:r>
            <a:r>
              <a:rPr lang="fi-FI" sz="3200" dirty="0" err="1" smtClean="0"/>
              <a:t>school</a:t>
            </a:r>
            <a:r>
              <a:rPr lang="fi-FI" sz="3200" dirty="0" smtClean="0"/>
              <a:t>?</a:t>
            </a:r>
          </a:p>
          <a:p>
            <a:endParaRPr lang="fi-FI" dirty="0"/>
          </a:p>
        </p:txBody>
      </p:sp>
      <p:pic>
        <p:nvPicPr>
          <p:cNvPr id="6146" name="Picture 2" descr="C:\Users\hemouhu.JYUNET\AppData\Local\Microsoft\Windows\Temporary Internet Files\Content.IE5\BIURTQYB\MP9004486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60648"/>
            <a:ext cx="4331504" cy="288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76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endParaRPr lang="fi-FI" dirty="0"/>
          </a:p>
        </p:txBody>
      </p:sp>
      <p:sp>
        <p:nvSpPr>
          <p:cNvPr id="3" name="Content Placeholder 2"/>
          <p:cNvSpPr>
            <a:spLocks noGrp="1"/>
          </p:cNvSpPr>
          <p:nvPr>
            <p:ph sz="quarter" idx="13"/>
          </p:nvPr>
        </p:nvSpPr>
        <p:spPr>
          <a:xfrm>
            <a:off x="395536" y="1916832"/>
            <a:ext cx="7148264" cy="4608512"/>
          </a:xfrm>
        </p:spPr>
        <p:txBody>
          <a:bodyPr>
            <a:normAutofit/>
          </a:bodyPr>
          <a:lstStyle/>
          <a:p>
            <a:pPr marL="45720" indent="0">
              <a:buNone/>
            </a:pPr>
            <a:r>
              <a:rPr lang="fi-FI" sz="3600" dirty="0" err="1" smtClean="0">
                <a:solidFill>
                  <a:srgbClr val="C00000"/>
                </a:solidFill>
              </a:rPr>
              <a:t>Friends</a:t>
            </a:r>
            <a:endParaRPr lang="fi-FI" sz="3600" dirty="0" smtClean="0">
              <a:solidFill>
                <a:srgbClr val="C00000"/>
              </a:solidFill>
            </a:endParaRPr>
          </a:p>
          <a:p>
            <a:pPr marL="45720" indent="0">
              <a:buNone/>
            </a:pPr>
            <a:endParaRPr lang="fi-FI" dirty="0" smtClean="0">
              <a:solidFill>
                <a:srgbClr val="C00000"/>
              </a:solidFill>
            </a:endParaRPr>
          </a:p>
          <a:p>
            <a:r>
              <a:rPr lang="fi-FI" sz="3200" dirty="0" err="1" smtClean="0"/>
              <a:t>Who</a:t>
            </a:r>
            <a:r>
              <a:rPr lang="fi-FI" sz="3200" dirty="0" smtClean="0"/>
              <a:t> </a:t>
            </a:r>
            <a:r>
              <a:rPr lang="fi-FI" sz="3200" dirty="0" err="1" smtClean="0"/>
              <a:t>are</a:t>
            </a:r>
            <a:r>
              <a:rPr lang="fi-FI" sz="3200" dirty="0" smtClean="0"/>
              <a:t> my </a:t>
            </a:r>
            <a:r>
              <a:rPr lang="fi-FI" sz="3200" dirty="0" err="1" smtClean="0"/>
              <a:t>friends</a:t>
            </a:r>
            <a:r>
              <a:rPr lang="fi-FI" sz="3200" dirty="0" smtClean="0"/>
              <a:t>?</a:t>
            </a:r>
          </a:p>
          <a:p>
            <a:r>
              <a:rPr lang="fi-FI" sz="3200" dirty="0" err="1" smtClean="0"/>
              <a:t>Whose</a:t>
            </a:r>
            <a:r>
              <a:rPr lang="fi-FI" sz="3200" dirty="0" smtClean="0"/>
              <a:t> </a:t>
            </a:r>
            <a:r>
              <a:rPr lang="fi-FI" sz="3200" dirty="0" err="1" smtClean="0"/>
              <a:t>friend</a:t>
            </a:r>
            <a:r>
              <a:rPr lang="fi-FI" sz="3200" dirty="0" smtClean="0"/>
              <a:t> am I?</a:t>
            </a:r>
          </a:p>
          <a:p>
            <a:r>
              <a:rPr lang="fi-FI" sz="3200" dirty="0" err="1" smtClean="0"/>
              <a:t>What</a:t>
            </a:r>
            <a:r>
              <a:rPr lang="fi-FI" sz="3200" dirty="0" smtClean="0"/>
              <a:t> </a:t>
            </a:r>
            <a:r>
              <a:rPr lang="fi-FI" sz="3200" dirty="0" err="1" smtClean="0"/>
              <a:t>do</a:t>
            </a:r>
            <a:r>
              <a:rPr lang="fi-FI" sz="3200" dirty="0" smtClean="0"/>
              <a:t> my </a:t>
            </a:r>
            <a:r>
              <a:rPr lang="fi-FI" sz="3200" dirty="0" err="1" smtClean="0"/>
              <a:t>friends</a:t>
            </a:r>
            <a:r>
              <a:rPr lang="fi-FI" sz="3200" dirty="0" smtClean="0"/>
              <a:t> </a:t>
            </a:r>
            <a:r>
              <a:rPr lang="fi-FI" sz="3200" dirty="0" err="1" smtClean="0"/>
              <a:t>mean</a:t>
            </a:r>
            <a:r>
              <a:rPr lang="fi-FI" sz="3200" dirty="0" smtClean="0"/>
              <a:t> to me?</a:t>
            </a:r>
          </a:p>
          <a:p>
            <a:r>
              <a:rPr lang="fi-FI" sz="3200" dirty="0" smtClean="0"/>
              <a:t>How and </a:t>
            </a:r>
            <a:r>
              <a:rPr lang="fi-FI" sz="3200" dirty="0" err="1" smtClean="0"/>
              <a:t>how</a:t>
            </a:r>
            <a:r>
              <a:rPr lang="fi-FI" sz="3200" dirty="0" smtClean="0"/>
              <a:t> </a:t>
            </a:r>
            <a:r>
              <a:rPr lang="fi-FI" sz="3200" dirty="0" err="1" smtClean="0"/>
              <a:t>much</a:t>
            </a:r>
            <a:r>
              <a:rPr lang="fi-FI" sz="3200" dirty="0" smtClean="0"/>
              <a:t> I </a:t>
            </a:r>
            <a:r>
              <a:rPr lang="fi-FI" sz="3200" dirty="0" err="1" smtClean="0"/>
              <a:t>spend</a:t>
            </a:r>
            <a:r>
              <a:rPr lang="fi-FI" sz="3200" dirty="0" smtClean="0"/>
              <a:t> </a:t>
            </a:r>
            <a:r>
              <a:rPr lang="fi-FI" sz="3200" dirty="0" err="1" smtClean="0"/>
              <a:t>time</a:t>
            </a:r>
            <a:r>
              <a:rPr lang="fi-FI" sz="3200" dirty="0" smtClean="0"/>
              <a:t> with my </a:t>
            </a:r>
            <a:r>
              <a:rPr lang="fi-FI" sz="3200" dirty="0" err="1" smtClean="0"/>
              <a:t>friends</a:t>
            </a:r>
            <a:r>
              <a:rPr lang="fi-FI" sz="3200" dirty="0" smtClean="0"/>
              <a:t>?</a:t>
            </a:r>
            <a:endParaRPr lang="fi-FI" sz="3200" dirty="0"/>
          </a:p>
        </p:txBody>
      </p:sp>
      <p:pic>
        <p:nvPicPr>
          <p:cNvPr id="7170" name="Picture 2" descr="C:\Users\hemouhu.JYUNET\AppData\Local\Microsoft\Windows\Temporary Internet Files\Content.IE5\BEYW1WJR\MP9004309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60648"/>
            <a:ext cx="3641988" cy="364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33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endParaRPr lang="fi-FI" dirty="0"/>
          </a:p>
        </p:txBody>
      </p:sp>
      <p:sp>
        <p:nvSpPr>
          <p:cNvPr id="3" name="Content Placeholder 2"/>
          <p:cNvSpPr>
            <a:spLocks noGrp="1"/>
          </p:cNvSpPr>
          <p:nvPr>
            <p:ph sz="quarter" idx="13"/>
          </p:nvPr>
        </p:nvSpPr>
        <p:spPr>
          <a:xfrm>
            <a:off x="539552" y="731520"/>
            <a:ext cx="7004248" cy="5361776"/>
          </a:xfrm>
        </p:spPr>
        <p:txBody>
          <a:bodyPr>
            <a:normAutofit lnSpcReduction="10000"/>
          </a:bodyPr>
          <a:lstStyle/>
          <a:p>
            <a:endParaRPr lang="fi-FI" dirty="0"/>
          </a:p>
          <a:p>
            <a:endParaRPr lang="fi-FI" dirty="0" smtClean="0"/>
          </a:p>
          <a:p>
            <a:endParaRPr lang="fi-FI" dirty="0"/>
          </a:p>
          <a:p>
            <a:pPr marL="45720" indent="0">
              <a:buNone/>
            </a:pPr>
            <a:r>
              <a:rPr lang="fi-FI" sz="3600" dirty="0" err="1" smtClean="0">
                <a:solidFill>
                  <a:srgbClr val="C00000"/>
                </a:solidFill>
              </a:rPr>
              <a:t>Hobbies</a:t>
            </a:r>
            <a:endParaRPr lang="fi-FI" sz="3600" dirty="0" smtClean="0">
              <a:solidFill>
                <a:srgbClr val="C00000"/>
              </a:solidFill>
            </a:endParaRPr>
          </a:p>
          <a:p>
            <a:pPr marL="45720" indent="0">
              <a:buNone/>
            </a:pPr>
            <a:endParaRPr lang="fi-FI" dirty="0" smtClean="0">
              <a:solidFill>
                <a:srgbClr val="C00000"/>
              </a:solidFill>
            </a:endParaRPr>
          </a:p>
          <a:p>
            <a:r>
              <a:rPr lang="fi-FI" sz="3200" dirty="0" err="1" smtClean="0"/>
              <a:t>What</a:t>
            </a:r>
            <a:r>
              <a:rPr lang="fi-FI" sz="3200" dirty="0" smtClean="0"/>
              <a:t> </a:t>
            </a:r>
            <a:r>
              <a:rPr lang="fi-FI" sz="3200" dirty="0" err="1" smtClean="0"/>
              <a:t>are</a:t>
            </a:r>
            <a:r>
              <a:rPr lang="fi-FI" sz="3200" dirty="0" smtClean="0"/>
              <a:t> my </a:t>
            </a:r>
            <a:r>
              <a:rPr lang="fi-FI" sz="3200" dirty="0" err="1" smtClean="0"/>
              <a:t>hobbies</a:t>
            </a:r>
            <a:r>
              <a:rPr lang="fi-FI" sz="3200" dirty="0" smtClean="0"/>
              <a:t>?</a:t>
            </a:r>
          </a:p>
          <a:p>
            <a:r>
              <a:rPr lang="fi-FI" sz="3200" dirty="0" err="1" smtClean="0"/>
              <a:t>Why</a:t>
            </a:r>
            <a:r>
              <a:rPr lang="fi-FI" sz="3200" dirty="0" smtClean="0"/>
              <a:t>?</a:t>
            </a:r>
          </a:p>
          <a:p>
            <a:r>
              <a:rPr lang="fi-FI" sz="3200" dirty="0" err="1" smtClean="0"/>
              <a:t>What</a:t>
            </a:r>
            <a:r>
              <a:rPr lang="fi-FI" sz="3200" dirty="0" smtClean="0"/>
              <a:t> </a:t>
            </a:r>
            <a:r>
              <a:rPr lang="fi-FI" sz="3200" dirty="0" err="1" smtClean="0"/>
              <a:t>do</a:t>
            </a:r>
            <a:r>
              <a:rPr lang="fi-FI" sz="3200" dirty="0" smtClean="0"/>
              <a:t> my </a:t>
            </a:r>
            <a:r>
              <a:rPr lang="fi-FI" sz="3200" dirty="0" err="1" smtClean="0"/>
              <a:t>hobbies</a:t>
            </a:r>
            <a:r>
              <a:rPr lang="fi-FI" sz="3200" dirty="0" smtClean="0"/>
              <a:t> </a:t>
            </a:r>
            <a:r>
              <a:rPr lang="fi-FI" sz="3200" dirty="0" err="1" smtClean="0"/>
              <a:t>mean</a:t>
            </a:r>
            <a:r>
              <a:rPr lang="fi-FI" sz="3200" dirty="0" smtClean="0"/>
              <a:t> to me?</a:t>
            </a:r>
          </a:p>
          <a:p>
            <a:r>
              <a:rPr lang="fi-FI" sz="3200" dirty="0" err="1" smtClean="0"/>
              <a:t>What</a:t>
            </a:r>
            <a:r>
              <a:rPr lang="fi-FI" sz="3200" dirty="0" smtClean="0"/>
              <a:t> </a:t>
            </a:r>
            <a:r>
              <a:rPr lang="fi-FI" sz="3200" dirty="0" err="1" smtClean="0"/>
              <a:t>would</a:t>
            </a:r>
            <a:r>
              <a:rPr lang="fi-FI" sz="3200" dirty="0" smtClean="0"/>
              <a:t> I </a:t>
            </a:r>
            <a:r>
              <a:rPr lang="fi-FI" sz="3200" dirty="0" err="1" smtClean="0"/>
              <a:t>like</a:t>
            </a:r>
            <a:r>
              <a:rPr lang="fi-FI" sz="3200" dirty="0" smtClean="0"/>
              <a:t> to </a:t>
            </a:r>
            <a:r>
              <a:rPr lang="fi-FI" sz="3200" dirty="0" err="1" smtClean="0"/>
              <a:t>have</a:t>
            </a:r>
            <a:r>
              <a:rPr lang="fi-FI" sz="3200" dirty="0" smtClean="0"/>
              <a:t> as my hobby?</a:t>
            </a:r>
          </a:p>
          <a:p>
            <a:endParaRPr lang="fi-FI" dirty="0"/>
          </a:p>
        </p:txBody>
      </p:sp>
      <p:sp>
        <p:nvSpPr>
          <p:cNvPr id="9" name="AutoShape 10">
            <a:hlinkClick r:id="rId2"/>
          </p:cNvPr>
          <p:cNvSpPr>
            <a:spLocks noChangeAspect="1" noChangeArrowheads="1"/>
          </p:cNvSpPr>
          <p:nvPr/>
        </p:nvSpPr>
        <p:spPr bwMode="auto">
          <a:xfrm>
            <a:off x="28575" y="-512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026" name="Picture 2" descr="C:\Users\hemouhu\AppData\Local\Microsoft\Windows\Temporary Internet Files\Content.IE5\WSYC2SRT\MC9003630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508" y="548680"/>
            <a:ext cx="370931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983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endParaRPr lang="fi-FI" dirty="0"/>
          </a:p>
        </p:txBody>
      </p:sp>
      <p:sp>
        <p:nvSpPr>
          <p:cNvPr id="3" name="Content Placeholder 2"/>
          <p:cNvSpPr>
            <a:spLocks noGrp="1"/>
          </p:cNvSpPr>
          <p:nvPr>
            <p:ph sz="quarter" idx="13"/>
          </p:nvPr>
        </p:nvSpPr>
        <p:spPr>
          <a:xfrm>
            <a:off x="179512" y="116632"/>
            <a:ext cx="8964488" cy="6741368"/>
          </a:xfrm>
        </p:spPr>
        <p:txBody>
          <a:bodyPr>
            <a:normAutofit lnSpcReduction="10000"/>
          </a:bodyPr>
          <a:lstStyle/>
          <a:p>
            <a:pPr marL="45720" indent="0">
              <a:buNone/>
            </a:pPr>
            <a:r>
              <a:rPr lang="fi-FI" sz="3600" dirty="0" err="1" smtClean="0">
                <a:solidFill>
                  <a:srgbClr val="C00000"/>
                </a:solidFill>
              </a:rPr>
              <a:t>Some</a:t>
            </a:r>
            <a:r>
              <a:rPr lang="fi-FI" sz="3600" dirty="0" smtClean="0">
                <a:solidFill>
                  <a:srgbClr val="C00000"/>
                </a:solidFill>
              </a:rPr>
              <a:t> </a:t>
            </a:r>
            <a:r>
              <a:rPr lang="fi-FI" sz="3600" dirty="0" err="1" smtClean="0">
                <a:solidFill>
                  <a:srgbClr val="C00000"/>
                </a:solidFill>
              </a:rPr>
              <a:t>examples</a:t>
            </a:r>
            <a:r>
              <a:rPr lang="fi-FI" sz="3600" dirty="0" smtClean="0">
                <a:solidFill>
                  <a:srgbClr val="C00000"/>
                </a:solidFill>
              </a:rPr>
              <a:t> of </a:t>
            </a:r>
            <a:r>
              <a:rPr lang="fi-FI" sz="3600" dirty="0" err="1" smtClean="0">
                <a:solidFill>
                  <a:srgbClr val="C00000"/>
                </a:solidFill>
              </a:rPr>
              <a:t>persons</a:t>
            </a:r>
            <a:r>
              <a:rPr lang="fi-FI" sz="3600" dirty="0" smtClean="0">
                <a:solidFill>
                  <a:srgbClr val="C00000"/>
                </a:solidFill>
              </a:rPr>
              <a:t> </a:t>
            </a:r>
            <a:r>
              <a:rPr lang="fi-FI" sz="3600" dirty="0" err="1" smtClean="0">
                <a:solidFill>
                  <a:srgbClr val="C00000"/>
                </a:solidFill>
              </a:rPr>
              <a:t>that</a:t>
            </a:r>
            <a:r>
              <a:rPr lang="fi-FI" sz="3600" dirty="0" smtClean="0">
                <a:solidFill>
                  <a:srgbClr val="C00000"/>
                </a:solidFill>
              </a:rPr>
              <a:t> </a:t>
            </a:r>
            <a:r>
              <a:rPr lang="fi-FI" sz="3600" dirty="0" err="1" smtClean="0">
                <a:solidFill>
                  <a:srgbClr val="C00000"/>
                </a:solidFill>
              </a:rPr>
              <a:t>have</a:t>
            </a:r>
            <a:r>
              <a:rPr lang="fi-FI" sz="3600" dirty="0" smtClean="0">
                <a:solidFill>
                  <a:srgbClr val="C00000"/>
                </a:solidFill>
              </a:rPr>
              <a:t> set </a:t>
            </a:r>
            <a:r>
              <a:rPr lang="fi-FI" sz="3600" dirty="0" err="1" smtClean="0">
                <a:solidFill>
                  <a:srgbClr val="C00000"/>
                </a:solidFill>
              </a:rPr>
              <a:t>goals</a:t>
            </a:r>
            <a:r>
              <a:rPr lang="fi-FI" sz="3600" dirty="0" smtClean="0">
                <a:solidFill>
                  <a:srgbClr val="C00000"/>
                </a:solidFill>
              </a:rPr>
              <a:t> in </a:t>
            </a:r>
            <a:r>
              <a:rPr lang="fi-FI" sz="3600" dirty="0" err="1" smtClean="0">
                <a:solidFill>
                  <a:srgbClr val="C00000"/>
                </a:solidFill>
              </a:rPr>
              <a:t>their</a:t>
            </a:r>
            <a:r>
              <a:rPr lang="fi-FI" sz="3600" dirty="0" smtClean="0">
                <a:solidFill>
                  <a:srgbClr val="C00000"/>
                </a:solidFill>
              </a:rPr>
              <a:t> life</a:t>
            </a:r>
          </a:p>
          <a:p>
            <a:pPr marL="45720" indent="0">
              <a:buNone/>
            </a:pPr>
            <a:endParaRPr lang="fi-FI" dirty="0" smtClean="0">
              <a:solidFill>
                <a:srgbClr val="C00000"/>
              </a:solidFill>
            </a:endParaRPr>
          </a:p>
          <a:p>
            <a:r>
              <a:rPr lang="fi-FI" sz="3200" dirty="0" err="1" smtClean="0"/>
              <a:t>Inspite</a:t>
            </a:r>
            <a:r>
              <a:rPr lang="fi-FI" sz="3200" dirty="0" smtClean="0"/>
              <a:t> of </a:t>
            </a:r>
            <a:r>
              <a:rPr lang="fi-FI" sz="3200" dirty="0" err="1" smtClean="0"/>
              <a:t>inllness</a:t>
            </a:r>
            <a:r>
              <a:rPr lang="fi-FI" sz="3200" dirty="0" smtClean="0"/>
              <a:t> </a:t>
            </a:r>
            <a:r>
              <a:rPr lang="fi-FI" sz="3200" dirty="0" err="1" smtClean="0"/>
              <a:t>or</a:t>
            </a:r>
            <a:r>
              <a:rPr lang="fi-FI" sz="3200" dirty="0" smtClean="0"/>
              <a:t> </a:t>
            </a:r>
            <a:r>
              <a:rPr lang="fi-FI" sz="3200" dirty="0" err="1" smtClean="0"/>
              <a:t>injury</a:t>
            </a:r>
            <a:r>
              <a:rPr lang="fi-FI" sz="3200" dirty="0" smtClean="0"/>
              <a:t>: Leo-Pekka Tähti</a:t>
            </a:r>
          </a:p>
          <a:p>
            <a:r>
              <a:rPr lang="fi-FI" sz="3200" dirty="0" err="1" smtClean="0"/>
              <a:t>Contradictory</a:t>
            </a:r>
            <a:r>
              <a:rPr lang="fi-FI" sz="3200" dirty="0" smtClean="0"/>
              <a:t> the </a:t>
            </a:r>
            <a:r>
              <a:rPr lang="fi-FI" sz="3200" dirty="0" err="1" smtClean="0"/>
              <a:t>expectations</a:t>
            </a:r>
            <a:r>
              <a:rPr lang="fi-FI" sz="3200" dirty="0" smtClean="0"/>
              <a:t> of </a:t>
            </a:r>
            <a:r>
              <a:rPr lang="fi-FI" sz="3200" dirty="0" err="1" smtClean="0"/>
              <a:t>others</a:t>
            </a:r>
            <a:r>
              <a:rPr lang="fi-FI" sz="3200" dirty="0" smtClean="0"/>
              <a:t>: Susan </a:t>
            </a:r>
            <a:r>
              <a:rPr lang="fi-FI" sz="3200" dirty="0" err="1" smtClean="0"/>
              <a:t>Boyle</a:t>
            </a:r>
            <a:endParaRPr lang="fi-FI" sz="3200" dirty="0" smtClean="0"/>
          </a:p>
          <a:p>
            <a:r>
              <a:rPr lang="fi-FI" sz="3200" dirty="0" err="1" smtClean="0"/>
              <a:t>Breaking</a:t>
            </a:r>
            <a:r>
              <a:rPr lang="fi-FI" sz="3200" dirty="0" smtClean="0"/>
              <a:t> the </a:t>
            </a:r>
            <a:r>
              <a:rPr lang="fi-FI" sz="3200" dirty="0" err="1" smtClean="0"/>
              <a:t>prejudice</a:t>
            </a:r>
            <a:r>
              <a:rPr lang="fi-FI" sz="3200" dirty="0" smtClean="0"/>
              <a:t> </a:t>
            </a:r>
            <a:r>
              <a:rPr lang="fi-FI" sz="3200" dirty="0" err="1" smtClean="0"/>
              <a:t>concerning</a:t>
            </a:r>
            <a:r>
              <a:rPr lang="fi-FI" sz="3200" dirty="0" smtClean="0"/>
              <a:t> </a:t>
            </a:r>
            <a:r>
              <a:rPr lang="fi-FI" sz="3200" dirty="0" err="1" smtClean="0"/>
              <a:t>sex</a:t>
            </a:r>
            <a:r>
              <a:rPr lang="fi-FI" sz="3200" dirty="0" smtClean="0"/>
              <a:t>: </a:t>
            </a:r>
            <a:r>
              <a:rPr lang="fi-FI" sz="3200" dirty="0" err="1" smtClean="0"/>
              <a:t>Female</a:t>
            </a:r>
            <a:r>
              <a:rPr lang="fi-FI" sz="3200" dirty="0" smtClean="0"/>
              <a:t> </a:t>
            </a:r>
            <a:r>
              <a:rPr lang="fi-FI" sz="3200" dirty="0" err="1" smtClean="0"/>
              <a:t>presidents</a:t>
            </a:r>
            <a:r>
              <a:rPr lang="fi-FI" sz="3200" dirty="0" smtClean="0"/>
              <a:t>, </a:t>
            </a:r>
            <a:r>
              <a:rPr lang="fi-FI" sz="3200" dirty="0" err="1" smtClean="0"/>
              <a:t>prime</a:t>
            </a:r>
            <a:r>
              <a:rPr lang="fi-FI" sz="3200" dirty="0" smtClean="0"/>
              <a:t> </a:t>
            </a:r>
            <a:r>
              <a:rPr lang="fi-FI" sz="3200" dirty="0" err="1" smtClean="0"/>
              <a:t>ministers</a:t>
            </a:r>
            <a:r>
              <a:rPr lang="fi-FI" sz="3200" dirty="0" smtClean="0"/>
              <a:t>, </a:t>
            </a:r>
            <a:r>
              <a:rPr lang="fi-FI" sz="3200" dirty="0" err="1" smtClean="0"/>
              <a:t>bishops</a:t>
            </a:r>
            <a:r>
              <a:rPr lang="fi-FI" sz="3200" dirty="0" smtClean="0"/>
              <a:t>, </a:t>
            </a:r>
            <a:r>
              <a:rPr lang="fi-FI" sz="3200" dirty="0" err="1" smtClean="0"/>
              <a:t>football</a:t>
            </a:r>
            <a:r>
              <a:rPr lang="fi-FI" sz="3200" dirty="0" smtClean="0"/>
              <a:t> referee (Krista Heikkinen)</a:t>
            </a:r>
          </a:p>
          <a:p>
            <a:r>
              <a:rPr lang="fi-FI" sz="3200" dirty="0" err="1" smtClean="0"/>
              <a:t>Inspite</a:t>
            </a:r>
            <a:r>
              <a:rPr lang="fi-FI" sz="3200" dirty="0" smtClean="0"/>
              <a:t> of </a:t>
            </a:r>
            <a:r>
              <a:rPr lang="fi-FI" sz="3200" dirty="0" err="1" smtClean="0"/>
              <a:t>lack</a:t>
            </a:r>
            <a:r>
              <a:rPr lang="fi-FI" sz="3200" dirty="0" smtClean="0"/>
              <a:t> of </a:t>
            </a:r>
            <a:r>
              <a:rPr lang="fi-FI" sz="3200" dirty="0" err="1" smtClean="0"/>
              <a:t>education</a:t>
            </a:r>
            <a:r>
              <a:rPr lang="fi-FI" sz="3200" dirty="0" smtClean="0"/>
              <a:t>: Tiger Woods, Ben </a:t>
            </a:r>
            <a:r>
              <a:rPr lang="fi-FI" sz="3200" dirty="0" err="1" smtClean="0"/>
              <a:t>Stiller</a:t>
            </a:r>
            <a:r>
              <a:rPr lang="fi-FI" sz="3200" dirty="0" smtClean="0"/>
              <a:t>, Walt Disney, Steve </a:t>
            </a:r>
            <a:r>
              <a:rPr lang="fi-FI" sz="3200" dirty="0" err="1" smtClean="0"/>
              <a:t>Jobs</a:t>
            </a:r>
            <a:endParaRPr lang="fi-FI" sz="3200" dirty="0" smtClean="0"/>
          </a:p>
          <a:p>
            <a:r>
              <a:rPr lang="fi-FI" sz="3200" dirty="0" err="1" smtClean="0"/>
              <a:t>Inspite</a:t>
            </a:r>
            <a:r>
              <a:rPr lang="fi-FI" sz="3200" dirty="0" smtClean="0"/>
              <a:t> of </a:t>
            </a:r>
            <a:r>
              <a:rPr lang="fi-FI" sz="3200" dirty="0" err="1" smtClean="0"/>
              <a:t>poverty</a:t>
            </a:r>
            <a:r>
              <a:rPr lang="fi-FI" sz="3200" dirty="0" smtClean="0"/>
              <a:t>: Eminem, </a:t>
            </a:r>
            <a:r>
              <a:rPr lang="fi-FI" sz="3200" dirty="0" err="1" smtClean="0"/>
              <a:t>Pelé</a:t>
            </a:r>
            <a:endParaRPr lang="fi-FI" sz="3200" dirty="0" smtClean="0"/>
          </a:p>
          <a:p>
            <a:r>
              <a:rPr lang="fi-FI" sz="3200" dirty="0" err="1" smtClean="0"/>
              <a:t>Inspite</a:t>
            </a:r>
            <a:r>
              <a:rPr lang="fi-FI" sz="3200" dirty="0" smtClean="0"/>
              <a:t> of </a:t>
            </a:r>
            <a:r>
              <a:rPr lang="fi-FI" sz="3200" dirty="0" err="1" smtClean="0"/>
              <a:t>young</a:t>
            </a:r>
            <a:r>
              <a:rPr lang="fi-FI" sz="3200" dirty="0" smtClean="0"/>
              <a:t> </a:t>
            </a:r>
            <a:r>
              <a:rPr lang="fi-FI" sz="3200" dirty="0" err="1" smtClean="0"/>
              <a:t>age</a:t>
            </a:r>
            <a:r>
              <a:rPr lang="fi-FI" sz="3200" dirty="0" smtClean="0"/>
              <a:t>: Patrik Laine</a:t>
            </a:r>
            <a:endParaRPr lang="fi-FI" sz="3200" dirty="0"/>
          </a:p>
        </p:txBody>
      </p:sp>
    </p:spTree>
    <p:extLst>
      <p:ext uri="{BB962C8B-B14F-4D97-AF65-F5344CB8AC3E}">
        <p14:creationId xmlns:p14="http://schemas.microsoft.com/office/powerpoint/2010/main" val="4160548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261</TotalTime>
  <Words>256</Words>
  <Application>Microsoft Office PowerPoint</Application>
  <PresentationFormat>On-screen Show (4:3)</PresentationFormat>
  <Paragraphs>51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Slipstream</vt:lpstr>
      <vt:lpstr>Setting goals   </vt:lpstr>
      <vt:lpstr>PowerPoint Presentation</vt:lpstr>
      <vt:lpstr>Or You can prefer to do it this way…</vt:lpstr>
      <vt:lpstr> </vt:lpstr>
      <vt:lpstr> </vt:lpstr>
      <vt:lpstr> </vt:lpstr>
      <vt:lpstr> </vt:lpstr>
      <vt:lpstr> </vt:lpstr>
      <vt:lpstr> </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 synnyit, itkit ja muut ympärilläsi hymyilivät. Elä elämäsi niin, että kun kuolet, hymyilet ja muut ympärilläsi itkevät.   When You were born, You cried and the others around You smiled. Live Your life in a way that when You die, you smile and the others around You cry.</dc:title>
  <dc:creator>Mouhu Heidi</dc:creator>
  <cp:lastModifiedBy>Mouhu Heidi</cp:lastModifiedBy>
  <cp:revision>17</cp:revision>
  <dcterms:created xsi:type="dcterms:W3CDTF">2013-11-13T11:41:38Z</dcterms:created>
  <dcterms:modified xsi:type="dcterms:W3CDTF">2017-02-22T12:19:26Z</dcterms:modified>
</cp:coreProperties>
</file>