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59" r:id="rId4"/>
    <p:sldId id="261" r:id="rId5"/>
    <p:sldId id="262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E3F9-734A-483B-8EA0-C8EC485C170A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7292-CDF9-4CF4-9F7A-57F2704101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7292-CDF9-4CF4-9F7A-57F27041013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 CHARLIE Y LA FABRICA DE CHOCOLATE,</a:t>
            </a:r>
            <a:br>
              <a:rPr lang="es-ES" dirty="0" smtClean="0"/>
            </a:br>
            <a:r>
              <a:rPr lang="es-ES" dirty="0" smtClean="0"/>
              <a:t>AUGUSTUS GLOOP COME CHOCOLATE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C:\Users\Gema\Documents\Gemma\proyecto cc\4925972_64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2808312" cy="374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ALIMENTACION SANA</a:t>
            </a:r>
            <a:br>
              <a:rPr lang="es-ES" dirty="0" smtClean="0"/>
            </a:br>
            <a:r>
              <a:rPr lang="es-ES" dirty="0" smtClean="0"/>
              <a:t>VERDURAS</a:t>
            </a:r>
            <a:endParaRPr lang="es-ES" dirty="0"/>
          </a:p>
        </p:txBody>
      </p:sp>
      <p:pic>
        <p:nvPicPr>
          <p:cNvPr id="9218" name="Picture 2" descr="C:\Users\Gema\Documents\Gemma\proyecto cc\8c04c7f0b77a6064ad29bd45ac6152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5" y="1897063"/>
            <a:ext cx="4810125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FRUTAS</a:t>
            </a:r>
            <a:endParaRPr lang="es-ES" dirty="0"/>
          </a:p>
        </p:txBody>
      </p:sp>
      <p:pic>
        <p:nvPicPr>
          <p:cNvPr id="10242" name="Picture 2" descr="C:\Users\Gema\Documents\Gemma\proyecto cc\Frutas para dibujar pintar colorear imprimir recortar y pegar 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263925" cy="485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CARNE</a:t>
            </a:r>
            <a:endParaRPr lang="es-ES" dirty="0"/>
          </a:p>
        </p:txBody>
      </p:sp>
      <p:pic>
        <p:nvPicPr>
          <p:cNvPr id="11266" name="Picture 2" descr="C:\Users\Gema\Documents\Gemma\proyecto cc\Dil-ve-konusma-egitiim-seti-muzik-saat-yiyecek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910806" cy="391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PESCADO</a:t>
            </a:r>
            <a:endParaRPr lang="es-ES" dirty="0"/>
          </a:p>
        </p:txBody>
      </p:sp>
      <p:pic>
        <p:nvPicPr>
          <p:cNvPr id="12290" name="Picture 2" descr="C:\Users\Gema\Documents\Gemma\proyecto cc\plato-de-pescado-comida-carnes-y-pescados-10084061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7150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LACTEOS</a:t>
            </a:r>
            <a:endParaRPr lang="es-ES" dirty="0"/>
          </a:p>
        </p:txBody>
      </p:sp>
      <p:pic>
        <p:nvPicPr>
          <p:cNvPr id="13314" name="Picture 2" descr="C:\Users\Gema\Documents\Gemma\proyecto cc\gifs-animados-productos-lacteos-099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513" y="2108200"/>
            <a:ext cx="41910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HUEVOS</a:t>
            </a:r>
            <a:endParaRPr lang="es-ES" dirty="0"/>
          </a:p>
        </p:txBody>
      </p:sp>
      <p:pic>
        <p:nvPicPr>
          <p:cNvPr id="14339" name="Picture 3" descr="C:\Users\Gema\Documents\Gemma\proyecto cc\dibujo_de_hue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736404" cy="357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PASTAS Y CEREALES</a:t>
            </a:r>
            <a:endParaRPr lang="es-ES" dirty="0"/>
          </a:p>
        </p:txBody>
      </p:sp>
      <p:pic>
        <p:nvPicPr>
          <p:cNvPr id="15362" name="Picture 2" descr="C:\Users\Gema\Documents\Gemma\proyecto cc\cereales NUTRICAMPE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5134172" cy="2712393"/>
          </a:xfrm>
          <a:prstGeom prst="rect">
            <a:avLst/>
          </a:prstGeom>
          <a:noFill/>
        </p:spPr>
      </p:pic>
      <p:pic>
        <p:nvPicPr>
          <p:cNvPr id="15363" name="Picture 3" descr="C:\Users\Gema\Documents\Gemma\proyecto cc\tallarines_1270770807_im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2422823" cy="2496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DEPORTES</a:t>
            </a:r>
            <a:br>
              <a:rPr lang="es-ES" dirty="0" smtClean="0"/>
            </a:br>
            <a:r>
              <a:rPr lang="es-ES" dirty="0" smtClean="0"/>
              <a:t>JUGAR AL AIRE LIBRE</a:t>
            </a:r>
            <a:endParaRPr lang="es-ES" dirty="0"/>
          </a:p>
        </p:txBody>
      </p:sp>
      <p:pic>
        <p:nvPicPr>
          <p:cNvPr id="3" name="Picture 2" descr="C:\Users\Gema\Documents\Gemma\proyecto cc\ninos-jugando-en-el-parque_1196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102323" cy="410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Gema\Documents\Gemma\proyecto cc\59701055-De-dibujos-animados-ni-o-peque-o-nadador-en-la-piscina-Foto-de-arc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84" y="1412776"/>
            <a:ext cx="3551884" cy="1872208"/>
          </a:xfrm>
          <a:prstGeom prst="rect">
            <a:avLst/>
          </a:prstGeom>
          <a:noFill/>
        </p:spPr>
      </p:pic>
      <p:pic>
        <p:nvPicPr>
          <p:cNvPr id="2051" name="Picture 3" descr="C:\Users\Gema\Documents\Gemma\proyecto cc\ciclismo_dibu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306731" cy="3461045"/>
          </a:xfrm>
          <a:prstGeom prst="rect">
            <a:avLst/>
          </a:prstGeom>
          <a:noFill/>
        </p:spPr>
      </p:pic>
      <p:pic>
        <p:nvPicPr>
          <p:cNvPr id="2052" name="Picture 4" descr="C:\Users\Gema\Documents\Gemma\proyecto cc\26493816-kids-playing-football-Stoc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89" y="3861048"/>
            <a:ext cx="2854118" cy="276607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55576" y="3429000"/>
            <a:ext cx="139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NADAR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3284984"/>
            <a:ext cx="400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MONTAR EN BICICLETA</a:t>
            </a:r>
            <a:endParaRPr lang="es-ES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8064" y="57332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JUGAR AL FUTBOL</a:t>
            </a:r>
            <a:endParaRPr lang="es-E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ELEGIR LA ACCIÓN CORRECTA</a:t>
            </a:r>
            <a:endParaRPr lang="es-ES" dirty="0"/>
          </a:p>
        </p:txBody>
      </p:sp>
      <p:pic>
        <p:nvPicPr>
          <p:cNvPr id="16386" name="Picture 2" descr="C:\Users\Gema\Documents\Gemma\proyecto cc\229100_208168039205548_45904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2879725" cy="2879725"/>
          </a:xfrm>
          <a:prstGeom prst="rect">
            <a:avLst/>
          </a:prstGeom>
          <a:noFill/>
        </p:spPr>
      </p:pic>
      <p:pic>
        <p:nvPicPr>
          <p:cNvPr id="16387" name="Picture 3" descr="C:\Users\Gema\Documents\Gemma\proyecto cc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053159" cy="284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VIOLET MASTICA CHICLE TODO EL DÍA</a:t>
            </a:r>
            <a:endParaRPr lang="es-ES" dirty="0"/>
          </a:p>
        </p:txBody>
      </p:sp>
      <p:pic>
        <p:nvPicPr>
          <p:cNvPr id="2050" name="Picture 2" descr="C:\Users\Gema\Documents\Gemma\proyecto cc\nintchdbpict00000008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632903" cy="420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C:\Users\Gema\Documents\Gemma\proyecto cc\08bc911d5e5f1a46fbeb22990be145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975893" cy="2733426"/>
          </a:xfrm>
          <a:prstGeom prst="rect">
            <a:avLst/>
          </a:prstGeom>
          <a:noFill/>
        </p:spPr>
      </p:pic>
      <p:pic>
        <p:nvPicPr>
          <p:cNvPr id="17411" name="Picture 3" descr="C:\Users\Gema\Documents\Gemma\proyecto cc\28-DE-ENERO_COMER-VIENDO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3796664" cy="280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Gema\Documents\Gemma\proyecto cc\7b0743e672cf7cb45d8d99bd3e951a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72816"/>
            <a:ext cx="3448983" cy="3245353"/>
          </a:xfrm>
          <a:prstGeom prst="rect">
            <a:avLst/>
          </a:prstGeom>
          <a:noFill/>
        </p:spPr>
      </p:pic>
      <p:pic>
        <p:nvPicPr>
          <p:cNvPr id="1027" name="Picture 3" descr="C:\Users\Gema\Documents\Gemma\proyecto cc\8ffb2771ca004877ef8fab1a5a7dab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1772816"/>
            <a:ext cx="3370632" cy="322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 descr="C:\Users\Gema\Documents\Gemma\proyecto cc\bobesponjadecoracionded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96952" cy="3186354"/>
          </a:xfrm>
          <a:prstGeom prst="rect">
            <a:avLst/>
          </a:prstGeom>
          <a:noFill/>
        </p:spPr>
      </p:pic>
      <p:pic>
        <p:nvPicPr>
          <p:cNvPr id="2052" name="Picture 4" descr="C:\Users\Gema\Documents\Gemma\proyecto cc\cepillodedientesbobespo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070900" cy="297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Gema\Documents\Gemma\proyecto cc\VIDEOJUEGOS-arte-totenart-noti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14834"/>
            <a:ext cx="4392488" cy="3446414"/>
          </a:xfrm>
          <a:prstGeom prst="rect">
            <a:avLst/>
          </a:prstGeom>
          <a:noFill/>
        </p:spPr>
      </p:pic>
      <p:pic>
        <p:nvPicPr>
          <p:cNvPr id="3076" name="Picture 4" descr="C:\Users\Gema\Documents\Gemma\proyecto cc\ninos-jugando-en-el-parque_1196-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499495" cy="349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Gema\Documents\Gemma\proyecto cc\1bdd456b0d2e6c7d81abfcd453c78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259783" cy="4068332"/>
          </a:xfrm>
          <a:prstGeom prst="rect">
            <a:avLst/>
          </a:prstGeom>
          <a:noFill/>
        </p:spPr>
      </p:pic>
      <p:pic>
        <p:nvPicPr>
          <p:cNvPr id="4099" name="Picture 3" descr="C:\Users\Gema\Documents\Gemma\proyecto cc\1391348473-child-playing-in-mud-clip-art-royalty-free-clipart-illustration-iutvmg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1554162"/>
            <a:ext cx="4010025" cy="533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Gema\Documents\Gemma\proyecto cc\Imágenes-para-trabajar-las-rutinas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20790" cy="4073063"/>
          </a:xfrm>
          <a:prstGeom prst="rect">
            <a:avLst/>
          </a:prstGeom>
          <a:noFill/>
        </p:spPr>
      </p:pic>
      <p:pic>
        <p:nvPicPr>
          <p:cNvPr id="5123" name="Picture 3" descr="C:\Users\Gema\Documents\Gemma\proyecto cc\dirty_girl_by_samiatay-d9a9q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97" y="1196752"/>
            <a:ext cx="33666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Gema\Documents\Gemma\proyecto cc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3528391" cy="3528391"/>
          </a:xfrm>
          <a:prstGeom prst="rect">
            <a:avLst/>
          </a:prstGeom>
          <a:noFill/>
        </p:spPr>
      </p:pic>
      <p:pic>
        <p:nvPicPr>
          <p:cNvPr id="1027" name="Picture 3" descr="C:\Users\Gema\Documents\Gemma\proyecto cc\lavana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131" y="2060848"/>
            <a:ext cx="2607372" cy="345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MIKE TEAVE SÓLO JUEGA CON VIDEOJUEGOS</a:t>
            </a:r>
            <a:endParaRPr lang="es-ES" dirty="0"/>
          </a:p>
        </p:txBody>
      </p:sp>
      <p:pic>
        <p:nvPicPr>
          <p:cNvPr id="3" name="Picture 3" descr="C:\Users\Gema\Documents\Gemma\proyecto cc\51b3e1b0-45fc-489b-91d3-be9b0dc316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27269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VERUCA ES MUY CAPRICHOSA</a:t>
            </a:r>
            <a:endParaRPr lang="es-ES" dirty="0"/>
          </a:p>
        </p:txBody>
      </p:sp>
      <p:pic>
        <p:nvPicPr>
          <p:cNvPr id="3074" name="Picture 2" descr="C:\Users\Gema\Documents\Gemma\proyecto cc\5142608_64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805060" cy="4738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TRABAJAMOS HÁBITOS SALUDABLES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COMER SANO</a:t>
            </a:r>
            <a:endParaRPr lang="es-ES" dirty="0"/>
          </a:p>
        </p:txBody>
      </p:sp>
      <p:pic>
        <p:nvPicPr>
          <p:cNvPr id="4098" name="Picture 2" descr="C:\Users\Gema\Documents\Gemma\proyecto cc\depositphotos_46122875-stock-illustration-a-little-girl-eating-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16071"/>
            <a:ext cx="4067944" cy="424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PRACTICAR DEPORTE Y JUGAR CON LOS AMIGOS </a:t>
            </a:r>
            <a:endParaRPr lang="es-ES" dirty="0"/>
          </a:p>
        </p:txBody>
      </p:sp>
      <p:pic>
        <p:nvPicPr>
          <p:cNvPr id="6146" name="Picture 2" descr="C:\Users\Gema\Documents\Gemma\proyecto cc\ninos-jugando-en-el-parque_1196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102323" cy="410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 JUGAR SÓLO CON VIDEOJUEGOS</a:t>
            </a:r>
            <a:endParaRPr lang="es-ES" dirty="0"/>
          </a:p>
        </p:txBody>
      </p:sp>
      <p:pic>
        <p:nvPicPr>
          <p:cNvPr id="7170" name="Picture 2" descr="C:\Users\Gema\Documents\Gemma\proyecto cc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512894" cy="4092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PEDIR LAS COSAS “POR FAVOR”</a:t>
            </a:r>
            <a:endParaRPr lang="es-ES" dirty="0"/>
          </a:p>
        </p:txBody>
      </p:sp>
      <p:pic>
        <p:nvPicPr>
          <p:cNvPr id="5122" name="Picture 2" descr="C:\Users\Gema\Documents\Gemma\proyecto cc\f899a612e02e93b360c2628dd00708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147740" cy="390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PARA TENER UNA VIDA SALUDABLE TENEMOS QUE</a:t>
            </a:r>
            <a:br>
              <a:rPr lang="es-ES" dirty="0" smtClean="0"/>
            </a:br>
            <a:r>
              <a:rPr lang="es-ES" dirty="0" smtClean="0"/>
              <a:t>LLEVAR UNA ALIMENTACION SANA Y PRACTICAR DEPORTE</a:t>
            </a:r>
            <a:endParaRPr lang="es-ES" dirty="0"/>
          </a:p>
        </p:txBody>
      </p:sp>
      <p:pic>
        <p:nvPicPr>
          <p:cNvPr id="8194" name="Picture 2" descr="C:\Users\Gema\Documents\Gemma\proyecto cc\RUEDA ALI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97560"/>
            <a:ext cx="411161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8962</TotalTime>
  <Words>66</Words>
  <Application>Microsoft Office PowerPoint</Application>
  <PresentationFormat>Presentación en pantalla (4:3)</PresentationFormat>
  <Paragraphs>22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EN CHARLIE Y LA FABRICA DE CHOCOLATE, AUGUSTUS GLOOP COME CHOCOLATE </vt:lpstr>
      <vt:lpstr>VIOLET MASTICA CHICLE TODO EL DÍA</vt:lpstr>
      <vt:lpstr>MIKE TEAVE SÓLO JUEGA CON VIDEOJUEGOS</vt:lpstr>
      <vt:lpstr>VERUCA ES MUY CAPRICHOSA</vt:lpstr>
      <vt:lpstr>TRABAJAMOS HÁBITOS SALUDABLES  COMER SANO</vt:lpstr>
      <vt:lpstr>PRACTICAR DEPORTE Y JUGAR CON LOS AMIGOS </vt:lpstr>
      <vt:lpstr>NO JUGAR SÓLO CON VIDEOJUEGOS</vt:lpstr>
      <vt:lpstr>PEDIR LAS COSAS “POR FAVOR”</vt:lpstr>
      <vt:lpstr>PARA TENER UNA VIDA SALUDABLE TENEMOS QUE LLEVAR UNA ALIMENTACION SANA Y PRACTICAR DEPORTE</vt:lpstr>
      <vt:lpstr> ALIMENTACION SANA VERDURAS</vt:lpstr>
      <vt:lpstr>FRUTAS</vt:lpstr>
      <vt:lpstr>CARNE</vt:lpstr>
      <vt:lpstr>PESCADO</vt:lpstr>
      <vt:lpstr>LACTEOS</vt:lpstr>
      <vt:lpstr>HUEVOS</vt:lpstr>
      <vt:lpstr>PASTAS Y CEREALES</vt:lpstr>
      <vt:lpstr>DEPORTES JUGAR AL AIRE LIBRE</vt:lpstr>
      <vt:lpstr>Diapositiva 18</vt:lpstr>
      <vt:lpstr>ELEGIR LA ACCIÓN CORRECTA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 gutierrez dalmau</dc:creator>
  <cp:lastModifiedBy>Usuario</cp:lastModifiedBy>
  <cp:revision>18</cp:revision>
  <dcterms:created xsi:type="dcterms:W3CDTF">2017-04-08T07:24:04Z</dcterms:created>
  <dcterms:modified xsi:type="dcterms:W3CDTF">2017-05-18T05:41:33Z</dcterms:modified>
</cp:coreProperties>
</file>