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4" roundtripDataSignature="AMtx7mgD7j68bBbw0L4qjvMnb2a18xcw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showMasterSp="0" type="title">
  <p:cSld name="TITLE">
    <p:spTree>
      <p:nvGrpSpPr>
        <p:cNvPr id="15" name="Shape 15"/>
        <p:cNvGrpSpPr/>
        <p:nvPr/>
      </p:nvGrpSpPr>
      <p:grpSpPr>
        <a:xfrm>
          <a:off x="0" y="0"/>
          <a:ext cx="0" cy="0"/>
          <a:chOff x="0" y="0"/>
          <a:chExt cx="0" cy="0"/>
        </a:xfrm>
      </p:grpSpPr>
      <p:sp>
        <p:nvSpPr>
          <p:cNvPr id="16" name="Google Shape;16;p20"/>
          <p:cNvSpPr/>
          <p:nvPr/>
        </p:nvSpPr>
        <p:spPr>
          <a:xfrm>
            <a:off x="-2" y="4664147"/>
            <a:ext cx="9151089" cy="0"/>
          </a:xfrm>
          <a:prstGeom prst="rtTriangle">
            <a:avLst/>
          </a:prstGeom>
          <a:gradFill>
            <a:gsLst>
              <a:gs pos="0">
                <a:srgbClr val="007795"/>
              </a:gs>
              <a:gs pos="55000">
                <a:srgbClr val="47BBE0"/>
              </a:gs>
              <a:gs pos="100000">
                <a:srgbClr val="007795"/>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17" name="Google Shape;17;p20"/>
          <p:cNvSpPr txBox="1"/>
          <p:nvPr>
            <p:ph type="ctrTitle"/>
          </p:nvPr>
        </p:nvSpPr>
        <p:spPr>
          <a:xfrm>
            <a:off x="685800" y="1752601"/>
            <a:ext cx="7772400" cy="1829761"/>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2"/>
              </a:buClr>
              <a:buSzPts val="4800"/>
              <a:buFont typeface="Lucida Sans"/>
              <a:buNone/>
              <a:defRPr b="1"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0"/>
          <p:cNvSpPr txBox="1"/>
          <p:nvPr>
            <p:ph idx="1" type="subTitle"/>
          </p:nvPr>
        </p:nvSpPr>
        <p:spPr>
          <a:xfrm>
            <a:off x="685800" y="3611607"/>
            <a:ext cx="7772400" cy="1199704"/>
          </a:xfrm>
          <a:prstGeom prst="rect">
            <a:avLst/>
          </a:prstGeom>
          <a:noFill/>
          <a:ln>
            <a:noFill/>
          </a:ln>
        </p:spPr>
        <p:txBody>
          <a:bodyPr anchorCtr="0" anchor="t" bIns="45700" lIns="45700" spcFirstLastPara="1" rIns="45700" wrap="square" tIns="45700">
            <a:normAutofit/>
          </a:bodyPr>
          <a:lstStyle>
            <a:lvl1pPr lvl="0" marR="64008" algn="r">
              <a:spcBef>
                <a:spcPts val="400"/>
              </a:spcBef>
              <a:spcAft>
                <a:spcPts val="0"/>
              </a:spcAft>
              <a:buSzPts val="1836"/>
              <a:buNone/>
              <a:defRPr>
                <a:solidFill>
                  <a:schemeClr val="dk2"/>
                </a:solidFill>
              </a:defRPr>
            </a:lvl1pPr>
            <a:lvl2pPr lvl="1" algn="ctr">
              <a:spcBef>
                <a:spcPts val="324"/>
              </a:spcBef>
              <a:spcAft>
                <a:spcPts val="0"/>
              </a:spcAft>
              <a:buSzPts val="1800"/>
              <a:buNone/>
              <a:defRPr/>
            </a:lvl2pPr>
            <a:lvl3pPr lvl="2" algn="ctr">
              <a:spcBef>
                <a:spcPts val="350"/>
              </a:spcBef>
              <a:spcAft>
                <a:spcPts val="0"/>
              </a:spcAft>
              <a:buSzPts val="1800"/>
              <a:buNone/>
              <a:defRPr/>
            </a:lvl3pPr>
            <a:lvl4pPr lvl="3" algn="ctr">
              <a:spcBef>
                <a:spcPts val="350"/>
              </a:spcBef>
              <a:spcAft>
                <a:spcPts val="0"/>
              </a:spcAft>
              <a:buSzPts val="1800"/>
              <a:buNone/>
              <a:defRPr/>
            </a:lvl4pPr>
            <a:lvl5pPr lvl="4" algn="ctr">
              <a:spcBef>
                <a:spcPts val="350"/>
              </a:spcBef>
              <a:spcAft>
                <a:spcPts val="0"/>
              </a:spcAft>
              <a:buSzPts val="1800"/>
              <a:buNone/>
              <a:defRPr/>
            </a:lvl5pPr>
            <a:lvl6pPr lvl="5" algn="ctr">
              <a:spcBef>
                <a:spcPts val="350"/>
              </a:spcBef>
              <a:spcAft>
                <a:spcPts val="0"/>
              </a:spcAft>
              <a:buSzPts val="1800"/>
              <a:buNone/>
              <a:defRPr/>
            </a:lvl6pPr>
            <a:lvl7pPr lvl="6" algn="ctr">
              <a:spcBef>
                <a:spcPts val="350"/>
              </a:spcBef>
              <a:spcAft>
                <a:spcPts val="0"/>
              </a:spcAft>
              <a:buSzPts val="1800"/>
              <a:buNone/>
              <a:defRPr/>
            </a:lvl7pPr>
            <a:lvl8pPr lvl="7" algn="ctr">
              <a:spcBef>
                <a:spcPts val="350"/>
              </a:spcBef>
              <a:spcAft>
                <a:spcPts val="0"/>
              </a:spcAft>
              <a:buSzPts val="1800"/>
              <a:buNone/>
              <a:defRPr/>
            </a:lvl8pPr>
            <a:lvl9pPr lvl="8" algn="ctr">
              <a:spcBef>
                <a:spcPts val="350"/>
              </a:spcBef>
              <a:spcAft>
                <a:spcPts val="0"/>
              </a:spcAft>
              <a:buSzPts val="1800"/>
              <a:buNone/>
              <a:defRPr/>
            </a:lvl9pPr>
          </a:lstStyle>
          <a:p/>
        </p:txBody>
      </p:sp>
      <p:grpSp>
        <p:nvGrpSpPr>
          <p:cNvPr id="19" name="Google Shape;19;p20"/>
          <p:cNvGrpSpPr/>
          <p:nvPr/>
        </p:nvGrpSpPr>
        <p:grpSpPr>
          <a:xfrm>
            <a:off x="-3765" y="4953000"/>
            <a:ext cx="9147765" cy="1912088"/>
            <a:chOff x="-3765" y="4832896"/>
            <a:chExt cx="9147765" cy="2032192"/>
          </a:xfrm>
        </p:grpSpPr>
        <p:sp>
          <p:nvSpPr>
            <p:cNvPr id="20" name="Google Shape;20;p20"/>
            <p:cNvSpPr/>
            <p:nvPr/>
          </p:nvSpPr>
          <p:spPr>
            <a:xfrm>
              <a:off x="1687513" y="4832896"/>
              <a:ext cx="7456487" cy="518816"/>
            </a:xfrm>
            <a:custGeom>
              <a:rect b="b" l="l" r="r" t="t"/>
              <a:pathLst>
                <a:path extrusionOk="0" h="367" w="4697">
                  <a:moveTo>
                    <a:pt x="4697" y="0"/>
                  </a:moveTo>
                  <a:lnTo>
                    <a:pt x="4697" y="367"/>
                  </a:lnTo>
                  <a:lnTo>
                    <a:pt x="0" y="218"/>
                  </a:lnTo>
                  <a:lnTo>
                    <a:pt x="4697" y="0"/>
                  </a:lnTo>
                  <a:close/>
                </a:path>
              </a:pathLst>
            </a:custGeom>
            <a:solidFill>
              <a:srgbClr val="9CCADC">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21" name="Google Shape;21;p20"/>
            <p:cNvSpPr/>
            <p:nvPr/>
          </p:nvSpPr>
          <p:spPr>
            <a:xfrm>
              <a:off x="35443" y="5135526"/>
              <a:ext cx="9108557" cy="838200"/>
            </a:xfrm>
            <a:custGeom>
              <a:rect b="b" l="l" r="r" t="t"/>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22" name="Google Shape;22;p20"/>
            <p:cNvSpPr/>
            <p:nvPr/>
          </p:nvSpPr>
          <p:spPr>
            <a:xfrm>
              <a:off x="0" y="4883888"/>
              <a:ext cx="9144000" cy="1981200"/>
            </a:xfrm>
            <a:custGeom>
              <a:rect b="b" l="l" r="r" t="t"/>
              <a:pathLst>
                <a:path extrusionOk="0" h="1248" w="5760">
                  <a:moveTo>
                    <a:pt x="0" y="0"/>
                  </a:moveTo>
                  <a:lnTo>
                    <a:pt x="0" y="1248"/>
                  </a:lnTo>
                  <a:lnTo>
                    <a:pt x="5760" y="1248"/>
                  </a:lnTo>
                  <a:lnTo>
                    <a:pt x="5760" y="528"/>
                  </a:lnTo>
                  <a:lnTo>
                    <a:pt x="0" y="0"/>
                  </a:lnTo>
                  <a:close/>
                </a:path>
              </a:pathLst>
            </a:cu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cxnSp>
          <p:nvCxnSpPr>
            <p:cNvPr id="23" name="Google Shape;23;p20"/>
            <p:cNvCxnSpPr/>
            <p:nvPr/>
          </p:nvCxnSpPr>
          <p:spPr>
            <a:xfrm>
              <a:off x="-3765" y="4880373"/>
              <a:ext cx="9147765" cy="839943"/>
            </a:xfrm>
            <a:prstGeom prst="straightConnector1">
              <a:avLst/>
            </a:prstGeom>
            <a:noFill/>
            <a:ln cap="flat" cmpd="sng" w="12050">
              <a:solidFill>
                <a:srgbClr val="93C5D8"/>
              </a:solidFill>
              <a:prstDash val="solid"/>
              <a:miter lim="800000"/>
              <a:headEnd len="sm" w="sm" type="none"/>
              <a:tailEnd len="sm" w="sm" type="none"/>
            </a:ln>
          </p:spPr>
        </p:cxnSp>
      </p:grpSp>
      <p:sp>
        <p:nvSpPr>
          <p:cNvPr id="24" name="Google Shape;24;p20"/>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solidFill>
                  <a:srgbClr val="E7F0F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sz="1000">
                <a:solidFill>
                  <a:srgbClr val="FFFFFF"/>
                </a:solidFill>
                <a:latin typeface="Lucida Sans"/>
                <a:ea typeface="Lucida Sans"/>
                <a:cs typeface="Lucida Sans"/>
                <a:sym typeface="Lucida Sans"/>
              </a:defRPr>
            </a:lvl1pPr>
            <a:lvl2pPr indent="0" lvl="1" marL="0" algn="r">
              <a:spcBef>
                <a:spcPts val="0"/>
              </a:spcBef>
              <a:buNone/>
              <a:defRPr b="0" sz="1000">
                <a:solidFill>
                  <a:srgbClr val="FFFFFF"/>
                </a:solidFill>
                <a:latin typeface="Lucida Sans"/>
                <a:ea typeface="Lucida Sans"/>
                <a:cs typeface="Lucida Sans"/>
                <a:sym typeface="Lucida Sans"/>
              </a:defRPr>
            </a:lvl2pPr>
            <a:lvl3pPr indent="0" lvl="2" marL="0" algn="r">
              <a:spcBef>
                <a:spcPts val="0"/>
              </a:spcBef>
              <a:buNone/>
              <a:defRPr b="0" sz="1000">
                <a:solidFill>
                  <a:srgbClr val="FFFFFF"/>
                </a:solidFill>
                <a:latin typeface="Lucida Sans"/>
                <a:ea typeface="Lucida Sans"/>
                <a:cs typeface="Lucida Sans"/>
                <a:sym typeface="Lucida Sans"/>
              </a:defRPr>
            </a:lvl3pPr>
            <a:lvl4pPr indent="0" lvl="3" marL="0" algn="r">
              <a:spcBef>
                <a:spcPts val="0"/>
              </a:spcBef>
              <a:buNone/>
              <a:defRPr b="0" sz="1000">
                <a:solidFill>
                  <a:srgbClr val="FFFFFF"/>
                </a:solidFill>
                <a:latin typeface="Lucida Sans"/>
                <a:ea typeface="Lucida Sans"/>
                <a:cs typeface="Lucida Sans"/>
                <a:sym typeface="Lucida Sans"/>
              </a:defRPr>
            </a:lvl4pPr>
            <a:lvl5pPr indent="0" lvl="4" marL="0" algn="r">
              <a:spcBef>
                <a:spcPts val="0"/>
              </a:spcBef>
              <a:buNone/>
              <a:defRPr b="0" sz="1000">
                <a:solidFill>
                  <a:srgbClr val="FFFFFF"/>
                </a:solidFill>
                <a:latin typeface="Lucida Sans"/>
                <a:ea typeface="Lucida Sans"/>
                <a:cs typeface="Lucida Sans"/>
                <a:sym typeface="Lucida Sans"/>
              </a:defRPr>
            </a:lvl5pPr>
            <a:lvl6pPr indent="0" lvl="5" marL="0" algn="r">
              <a:spcBef>
                <a:spcPts val="0"/>
              </a:spcBef>
              <a:buNone/>
              <a:defRPr b="0" sz="1000">
                <a:solidFill>
                  <a:srgbClr val="FFFFFF"/>
                </a:solidFill>
                <a:latin typeface="Lucida Sans"/>
                <a:ea typeface="Lucida Sans"/>
                <a:cs typeface="Lucida Sans"/>
                <a:sym typeface="Lucida Sans"/>
              </a:defRPr>
            </a:lvl6pPr>
            <a:lvl7pPr indent="0" lvl="6" marL="0" algn="r">
              <a:spcBef>
                <a:spcPts val="0"/>
              </a:spcBef>
              <a:buNone/>
              <a:defRPr b="0" sz="1000">
                <a:solidFill>
                  <a:srgbClr val="FFFFFF"/>
                </a:solidFill>
                <a:latin typeface="Lucida Sans"/>
                <a:ea typeface="Lucida Sans"/>
                <a:cs typeface="Lucida Sans"/>
                <a:sym typeface="Lucida Sans"/>
              </a:defRPr>
            </a:lvl7pPr>
            <a:lvl8pPr indent="0" lvl="7" marL="0" algn="r">
              <a:spcBef>
                <a:spcPts val="0"/>
              </a:spcBef>
              <a:buNone/>
              <a:defRPr b="0" sz="1000">
                <a:solidFill>
                  <a:srgbClr val="FFFFFF"/>
                </a:solidFill>
                <a:latin typeface="Lucida Sans"/>
                <a:ea typeface="Lucida Sans"/>
                <a:cs typeface="Lucida Sans"/>
                <a:sym typeface="Lucida Sans"/>
              </a:defRPr>
            </a:lvl8pPr>
            <a:lvl9pPr indent="0" lvl="8" marL="0" algn="r">
              <a:spcBef>
                <a:spcPts val="0"/>
              </a:spcBef>
              <a:buNone/>
              <a:defRPr b="0" sz="1000">
                <a:solidFill>
                  <a:srgbClr val="FFFFFF"/>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86" name="Shape 86"/>
        <p:cNvGrpSpPr/>
        <p:nvPr/>
      </p:nvGrpSpPr>
      <p:grpSpPr>
        <a:xfrm>
          <a:off x="0" y="0"/>
          <a:ext cx="0" cy="0"/>
          <a:chOff x="0" y="0"/>
          <a:chExt cx="0" cy="0"/>
        </a:xfrm>
      </p:grpSpPr>
      <p:sp>
        <p:nvSpPr>
          <p:cNvPr id="87" name="Google Shape;87;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9"/>
          <p:cNvSpPr txBox="1"/>
          <p:nvPr>
            <p:ph idx="1" type="body"/>
          </p:nvPr>
        </p:nvSpPr>
        <p:spPr>
          <a:xfrm rot="5400000">
            <a:off x="2378964" y="-440436"/>
            <a:ext cx="4386071" cy="8229600"/>
          </a:xfrm>
          <a:prstGeom prst="rect">
            <a:avLst/>
          </a:prstGeom>
          <a:noFill/>
          <a:ln>
            <a:noFill/>
          </a:ln>
        </p:spPr>
        <p:txBody>
          <a:bodyPr anchorCtr="0" anchor="t" bIns="45700" lIns="91425" spcFirstLastPara="1" rIns="91425" wrap="square" tIns="45700">
            <a:normAutofit/>
          </a:bodyPr>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89" name="Google Shape;89;p29"/>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9"/>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9"/>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92" name="Shape 92"/>
        <p:cNvGrpSpPr/>
        <p:nvPr/>
      </p:nvGrpSpPr>
      <p:grpSpPr>
        <a:xfrm>
          <a:off x="0" y="0"/>
          <a:ext cx="0" cy="0"/>
          <a:chOff x="0" y="0"/>
          <a:chExt cx="0" cy="0"/>
        </a:xfrm>
      </p:grpSpPr>
      <p:sp>
        <p:nvSpPr>
          <p:cNvPr id="93" name="Google Shape;93;p30"/>
          <p:cNvSpPr txBox="1"/>
          <p:nvPr>
            <p:ph type="title"/>
          </p:nvPr>
        </p:nvSpPr>
        <p:spPr>
          <a:xfrm rot="5400000">
            <a:off x="4936367" y="2182285"/>
            <a:ext cx="5592761" cy="177747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30"/>
          <p:cNvSpPr txBox="1"/>
          <p:nvPr>
            <p:ph idx="1" type="body"/>
          </p:nvPr>
        </p:nvSpPr>
        <p:spPr>
          <a:xfrm rot="5400000">
            <a:off x="823120" y="-91279"/>
            <a:ext cx="5592760" cy="6324600"/>
          </a:xfrm>
          <a:prstGeom prst="rect">
            <a:avLst/>
          </a:prstGeom>
          <a:noFill/>
          <a:ln>
            <a:noFill/>
          </a:ln>
        </p:spPr>
        <p:txBody>
          <a:bodyPr anchorCtr="0" anchor="t" bIns="45700" lIns="91425" spcFirstLastPara="1" rIns="91425" wrap="square" tIns="45700">
            <a:normAutofit/>
          </a:bodyPr>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95" name="Google Shape;95;p30"/>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0"/>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0"/>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27" name="Shape 27"/>
        <p:cNvGrpSpPr/>
        <p:nvPr/>
      </p:nvGrpSpPr>
      <p:grpSpPr>
        <a:xfrm>
          <a:off x="0" y="0"/>
          <a:ext cx="0" cy="0"/>
          <a:chOff x="0" y="0"/>
          <a:chExt cx="0" cy="0"/>
        </a:xfrm>
      </p:grpSpPr>
      <p:sp>
        <p:nvSpPr>
          <p:cNvPr id="28" name="Google Shape;28;p21"/>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29" name="Google Shape;29;p21"/>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1"/>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32" name="Google Shape;32;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showMasterSp="0" type="twoTxTwoObj">
  <p:cSld name="TWO_OBJECTS_WITH_TEXT">
    <p:bg>
      <p:bgPr>
        <a:blipFill rotWithShape="1">
          <a:blip r:embed="rId2">
            <a:alphaModFix/>
          </a:blip>
          <a:tile algn="tl" flip="none" tx="0" sx="50000" ty="0" sy="50000"/>
        </a:blipFill>
      </p:bgPr>
    </p:bg>
    <p:spTree>
      <p:nvGrpSpPr>
        <p:cNvPr id="33" name="Shape 33"/>
        <p:cNvGrpSpPr/>
        <p:nvPr/>
      </p:nvGrpSpPr>
      <p:grpSpPr>
        <a:xfrm>
          <a:off x="0" y="0"/>
          <a:ext cx="0" cy="0"/>
          <a:chOff x="0" y="0"/>
          <a:chExt cx="0" cy="0"/>
        </a:xfrm>
      </p:grpSpPr>
      <p:sp>
        <p:nvSpPr>
          <p:cNvPr id="34" name="Google Shape;34;p22"/>
          <p:cNvSpPr txBox="1"/>
          <p:nvPr>
            <p:ph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100"/>
              <a:buFont typeface="Lucida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2"/>
          <p:cNvSpPr txBox="1"/>
          <p:nvPr>
            <p:ph idx="1" type="body"/>
          </p:nvPr>
        </p:nvSpPr>
        <p:spPr>
          <a:xfrm>
            <a:off x="457200" y="5410200"/>
            <a:ext cx="4040188"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rmAutofit/>
          </a:bodyPr>
          <a:lstStyle>
            <a:lvl1pPr indent="-228600" lvl="0" marL="457200" algn="l">
              <a:spcBef>
                <a:spcPts val="400"/>
              </a:spcBef>
              <a:spcAft>
                <a:spcPts val="0"/>
              </a:spcAft>
              <a:buSzPts val="1632"/>
              <a:buNone/>
              <a:defRPr b="0" sz="2400">
                <a:solidFill>
                  <a:schemeClr val="lt1"/>
                </a:solidFill>
              </a:defRPr>
            </a:lvl1pPr>
            <a:lvl2pPr indent="-228600" lvl="1" marL="914400" algn="l">
              <a:spcBef>
                <a:spcPts val="324"/>
              </a:spcBef>
              <a:spcAft>
                <a:spcPts val="0"/>
              </a:spcAft>
              <a:buSzPts val="2000"/>
              <a:buNone/>
              <a:defRPr b="1" sz="2000"/>
            </a:lvl2pPr>
            <a:lvl3pPr indent="-228600" lvl="2" marL="1371600" algn="l">
              <a:spcBef>
                <a:spcPts val="350"/>
              </a:spcBef>
              <a:spcAft>
                <a:spcPts val="0"/>
              </a:spcAft>
              <a:buSzPts val="1800"/>
              <a:buNone/>
              <a:defRPr b="1" sz="1800"/>
            </a:lvl3pPr>
            <a:lvl4pPr indent="-228600" lvl="3" marL="1828800" algn="l">
              <a:spcBef>
                <a:spcPts val="350"/>
              </a:spcBef>
              <a:spcAft>
                <a:spcPts val="0"/>
              </a:spcAft>
              <a:buSzPts val="1600"/>
              <a:buNone/>
              <a:defRPr b="1" sz="1600"/>
            </a:lvl4pPr>
            <a:lvl5pPr indent="-228600" lvl="4" marL="2286000" algn="l">
              <a:spcBef>
                <a:spcPts val="350"/>
              </a:spcBef>
              <a:spcAft>
                <a:spcPts val="0"/>
              </a:spcAft>
              <a:buSzPts val="1600"/>
              <a:buNone/>
              <a:defRPr b="1"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36" name="Google Shape;36;p22"/>
          <p:cNvSpPr txBox="1"/>
          <p:nvPr>
            <p:ph idx="2" type="body"/>
          </p:nvPr>
        </p:nvSpPr>
        <p:spPr>
          <a:xfrm>
            <a:off x="4645026" y="5410200"/>
            <a:ext cx="4041775"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rmAutofit/>
          </a:bodyPr>
          <a:lstStyle>
            <a:lvl1pPr indent="-228600" lvl="0" marL="457200" algn="l">
              <a:spcBef>
                <a:spcPts val="400"/>
              </a:spcBef>
              <a:spcAft>
                <a:spcPts val="0"/>
              </a:spcAft>
              <a:buSzPts val="1632"/>
              <a:buNone/>
              <a:defRPr b="0" sz="2400">
                <a:solidFill>
                  <a:schemeClr val="lt1"/>
                </a:solidFill>
              </a:defRPr>
            </a:lvl1pPr>
            <a:lvl2pPr indent="-228600" lvl="1" marL="914400" algn="l">
              <a:spcBef>
                <a:spcPts val="324"/>
              </a:spcBef>
              <a:spcAft>
                <a:spcPts val="0"/>
              </a:spcAft>
              <a:buSzPts val="2000"/>
              <a:buNone/>
              <a:defRPr b="1" sz="2000"/>
            </a:lvl2pPr>
            <a:lvl3pPr indent="-228600" lvl="2" marL="1371600" algn="l">
              <a:spcBef>
                <a:spcPts val="350"/>
              </a:spcBef>
              <a:spcAft>
                <a:spcPts val="0"/>
              </a:spcAft>
              <a:buSzPts val="1800"/>
              <a:buNone/>
              <a:defRPr b="1" sz="1800"/>
            </a:lvl3pPr>
            <a:lvl4pPr indent="-228600" lvl="3" marL="1828800" algn="l">
              <a:spcBef>
                <a:spcPts val="350"/>
              </a:spcBef>
              <a:spcAft>
                <a:spcPts val="0"/>
              </a:spcAft>
              <a:buSzPts val="1600"/>
              <a:buNone/>
              <a:defRPr b="1" sz="1600"/>
            </a:lvl4pPr>
            <a:lvl5pPr indent="-228600" lvl="4" marL="2286000" algn="l">
              <a:spcBef>
                <a:spcPts val="350"/>
              </a:spcBef>
              <a:spcAft>
                <a:spcPts val="0"/>
              </a:spcAft>
              <a:buSzPts val="1600"/>
              <a:buNone/>
              <a:defRPr b="1"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37" name="Google Shape;37;p22"/>
          <p:cNvSpPr txBox="1"/>
          <p:nvPr>
            <p:ph idx="3" type="body"/>
          </p:nvPr>
        </p:nvSpPr>
        <p:spPr>
          <a:xfrm>
            <a:off x="457200" y="1444294"/>
            <a:ext cx="4040188" cy="3941763"/>
          </a:xfrm>
          <a:prstGeom prst="rect">
            <a:avLst/>
          </a:prstGeom>
          <a:noFill/>
          <a:ln>
            <a:noFill/>
          </a:ln>
        </p:spPr>
        <p:txBody>
          <a:bodyPr anchorCtr="0" anchor="t" bIns="45700" lIns="91425" spcFirstLastPara="1" rIns="91425" wrap="square" tIns="45700">
            <a:normAutofit/>
          </a:bodyPr>
          <a:lstStyle>
            <a:lvl1pPr indent="-332232" lvl="0" marL="457200" algn="l">
              <a:spcBef>
                <a:spcPts val="400"/>
              </a:spcBef>
              <a:spcAft>
                <a:spcPts val="0"/>
              </a:spcAft>
              <a:buSzPts val="1632"/>
              <a:buChar char="🞂"/>
              <a:defRPr sz="2400"/>
            </a:lvl1pPr>
            <a:lvl2pPr indent="-355600" lvl="1" marL="914400" algn="l">
              <a:spcBef>
                <a:spcPts val="324"/>
              </a:spcBef>
              <a:spcAft>
                <a:spcPts val="0"/>
              </a:spcAft>
              <a:buSzPts val="2000"/>
              <a:buChar char="◦"/>
              <a:defRPr sz="2000"/>
            </a:lvl2pPr>
            <a:lvl3pPr indent="-342900" lvl="2" marL="1371600" algn="l">
              <a:spcBef>
                <a:spcPts val="350"/>
              </a:spcBef>
              <a:spcAft>
                <a:spcPts val="0"/>
              </a:spcAft>
              <a:buSzPts val="1800"/>
              <a:buChar char="●"/>
              <a:defRPr sz="1800"/>
            </a:lvl3pPr>
            <a:lvl4pPr indent="-330200" lvl="3" marL="1828800" algn="l">
              <a:spcBef>
                <a:spcPts val="350"/>
              </a:spcBef>
              <a:spcAft>
                <a:spcPts val="0"/>
              </a:spcAft>
              <a:buSzPts val="1600"/>
              <a:buChar char="●"/>
              <a:defRPr sz="1600"/>
            </a:lvl4pPr>
            <a:lvl5pPr indent="-330200" lvl="4" marL="2286000" algn="l">
              <a:spcBef>
                <a:spcPts val="350"/>
              </a:spcBef>
              <a:spcAft>
                <a:spcPts val="0"/>
              </a:spcAft>
              <a:buSzPts val="1600"/>
              <a:buChar char="●"/>
              <a:defRPr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38" name="Google Shape;38;p22"/>
          <p:cNvSpPr txBox="1"/>
          <p:nvPr>
            <p:ph idx="4" type="body"/>
          </p:nvPr>
        </p:nvSpPr>
        <p:spPr>
          <a:xfrm>
            <a:off x="4645025" y="1444294"/>
            <a:ext cx="4041775" cy="3941763"/>
          </a:xfrm>
          <a:prstGeom prst="rect">
            <a:avLst/>
          </a:prstGeom>
          <a:noFill/>
          <a:ln>
            <a:noFill/>
          </a:ln>
        </p:spPr>
        <p:txBody>
          <a:bodyPr anchorCtr="0" anchor="t" bIns="45700" lIns="91425" spcFirstLastPara="1" rIns="91425" wrap="square" tIns="45700">
            <a:normAutofit/>
          </a:bodyPr>
          <a:lstStyle>
            <a:lvl1pPr indent="-332232" lvl="0" marL="457200" algn="l">
              <a:spcBef>
                <a:spcPts val="0"/>
              </a:spcBef>
              <a:spcAft>
                <a:spcPts val="0"/>
              </a:spcAft>
              <a:buSzPts val="1632"/>
              <a:buChar char="🞂"/>
              <a:defRPr sz="2400"/>
            </a:lvl1pPr>
            <a:lvl2pPr indent="-355600" lvl="1" marL="914400" algn="l">
              <a:spcBef>
                <a:spcPts val="324"/>
              </a:spcBef>
              <a:spcAft>
                <a:spcPts val="0"/>
              </a:spcAft>
              <a:buSzPts val="2000"/>
              <a:buChar char="◦"/>
              <a:defRPr sz="2000"/>
            </a:lvl2pPr>
            <a:lvl3pPr indent="-342900" lvl="2" marL="1371600" algn="l">
              <a:spcBef>
                <a:spcPts val="350"/>
              </a:spcBef>
              <a:spcAft>
                <a:spcPts val="0"/>
              </a:spcAft>
              <a:buSzPts val="1800"/>
              <a:buChar char="●"/>
              <a:defRPr sz="1800"/>
            </a:lvl3pPr>
            <a:lvl4pPr indent="-330200" lvl="3" marL="1828800" algn="l">
              <a:spcBef>
                <a:spcPts val="350"/>
              </a:spcBef>
              <a:spcAft>
                <a:spcPts val="0"/>
              </a:spcAft>
              <a:buSzPts val="1600"/>
              <a:buChar char="●"/>
              <a:defRPr sz="1600"/>
            </a:lvl4pPr>
            <a:lvl5pPr indent="-330200" lvl="4" marL="2286000" algn="l">
              <a:spcBef>
                <a:spcPts val="350"/>
              </a:spcBef>
              <a:spcAft>
                <a:spcPts val="0"/>
              </a:spcAft>
              <a:buSzPts val="1600"/>
              <a:buChar char="●"/>
              <a:defRPr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39" name="Google Shape;39;p22"/>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2"/>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2"/>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42" name="Shape 42"/>
        <p:cNvGrpSpPr/>
        <p:nvPr/>
      </p:nvGrpSpPr>
      <p:grpSpPr>
        <a:xfrm>
          <a:off x="0" y="0"/>
          <a:ext cx="0" cy="0"/>
          <a:chOff x="0" y="0"/>
          <a:chExt cx="0" cy="0"/>
        </a:xfrm>
      </p:grpSpPr>
      <p:sp>
        <p:nvSpPr>
          <p:cNvPr id="43" name="Google Shape;43;p23"/>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3"/>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3"/>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bg>
      <p:bgPr>
        <a:gradFill>
          <a:gsLst>
            <a:gs pos="0">
              <a:srgbClr val="B1B1B1"/>
            </a:gs>
            <a:gs pos="40000">
              <a:srgbClr val="9E9E9E"/>
            </a:gs>
            <a:gs pos="100000">
              <a:schemeClr val="dk1"/>
            </a:gs>
          </a:gsLst>
          <a:path path="circle">
            <a:fillToRect b="100%" l="100%"/>
          </a:path>
          <a:tileRect r="-100%" t="-100%"/>
        </a:gradFill>
      </p:bgPr>
    </p:bg>
    <p:spTree>
      <p:nvGrpSpPr>
        <p:cNvPr id="46" name="Shape 46"/>
        <p:cNvGrpSpPr/>
        <p:nvPr/>
      </p:nvGrpSpPr>
      <p:grpSpPr>
        <a:xfrm>
          <a:off x="0" y="0"/>
          <a:ext cx="0" cy="0"/>
          <a:chOff x="0" y="0"/>
          <a:chExt cx="0" cy="0"/>
        </a:xfrm>
      </p:grpSpPr>
      <p:sp>
        <p:nvSpPr>
          <p:cNvPr id="47" name="Google Shape;47;p24"/>
          <p:cNvSpPr txBox="1"/>
          <p:nvPr>
            <p:ph type="title"/>
          </p:nvPr>
        </p:nvSpPr>
        <p:spPr>
          <a:xfrm>
            <a:off x="722376" y="1059712"/>
            <a:ext cx="7772400" cy="18288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lt2"/>
              </a:buClr>
              <a:buSzPts val="4800"/>
              <a:buFont typeface="Lucida Sans"/>
              <a:buNone/>
              <a:defRPr b="1" sz="4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4"/>
          <p:cNvSpPr txBox="1"/>
          <p:nvPr>
            <p:ph idx="1" type="body"/>
          </p:nvPr>
        </p:nvSpPr>
        <p:spPr>
          <a:xfrm>
            <a:off x="3922713" y="2931712"/>
            <a:ext cx="4572000" cy="1454888"/>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1564"/>
              <a:buNone/>
              <a:defRPr sz="2300">
                <a:solidFill>
                  <a:schemeClr val="lt1"/>
                </a:solidFill>
              </a:defRPr>
            </a:lvl1pPr>
            <a:lvl2pPr indent="-228600" lvl="1" marL="914400" algn="l">
              <a:spcBef>
                <a:spcPts val="324"/>
              </a:spcBef>
              <a:spcAft>
                <a:spcPts val="0"/>
              </a:spcAft>
              <a:buSzPts val="1800"/>
              <a:buNone/>
              <a:defRPr sz="1800">
                <a:solidFill>
                  <a:schemeClr val="lt1"/>
                </a:solidFill>
              </a:defRPr>
            </a:lvl2pPr>
            <a:lvl3pPr indent="-228600" lvl="2" marL="1371600" algn="l">
              <a:spcBef>
                <a:spcPts val="350"/>
              </a:spcBef>
              <a:spcAft>
                <a:spcPts val="0"/>
              </a:spcAft>
              <a:buSzPts val="1600"/>
              <a:buNone/>
              <a:defRPr sz="1600">
                <a:solidFill>
                  <a:schemeClr val="lt1"/>
                </a:solidFill>
              </a:defRPr>
            </a:lvl3pPr>
            <a:lvl4pPr indent="-228600" lvl="3" marL="1828800" algn="l">
              <a:spcBef>
                <a:spcPts val="350"/>
              </a:spcBef>
              <a:spcAft>
                <a:spcPts val="0"/>
              </a:spcAft>
              <a:buSzPts val="1400"/>
              <a:buNone/>
              <a:defRPr sz="1400">
                <a:solidFill>
                  <a:schemeClr val="lt1"/>
                </a:solidFill>
              </a:defRPr>
            </a:lvl4pPr>
            <a:lvl5pPr indent="-228600" lvl="4" marL="2286000" algn="l">
              <a:spcBef>
                <a:spcPts val="350"/>
              </a:spcBef>
              <a:spcAft>
                <a:spcPts val="0"/>
              </a:spcAft>
              <a:buSzPts val="1400"/>
              <a:buNone/>
              <a:defRPr sz="1400">
                <a:solidFill>
                  <a:schemeClr val="lt1"/>
                </a:solidFill>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49" name="Google Shape;49;p24"/>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4"/>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4"/>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2" name="Google Shape;52;p24"/>
          <p:cNvSpPr/>
          <p:nvPr/>
        </p:nvSpPr>
        <p:spPr>
          <a:xfrm>
            <a:off x="3636680" y="3005472"/>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53" name="Google Shape;53;p24"/>
          <p:cNvSpPr/>
          <p:nvPr/>
        </p:nvSpPr>
        <p:spPr>
          <a:xfrm>
            <a:off x="3450264" y="3005472"/>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bg>
      <p:bgPr>
        <a:gradFill>
          <a:gsLst>
            <a:gs pos="0">
              <a:srgbClr val="B1B1B1"/>
            </a:gs>
            <a:gs pos="40000">
              <a:srgbClr val="9E9E9E"/>
            </a:gs>
            <a:gs pos="100000">
              <a:schemeClr val="dk1"/>
            </a:gs>
          </a:gsLst>
          <a:path path="circle">
            <a:fillToRect b="100%" l="100%"/>
          </a:path>
          <a:tileRect r="-100%" t="-100%"/>
        </a:gradFill>
      </p:bgPr>
    </p:bg>
    <p:spTree>
      <p:nvGrpSpPr>
        <p:cNvPr id="54" name="Shape 54"/>
        <p:cNvGrpSpPr/>
        <p:nvPr/>
      </p:nvGrpSpPr>
      <p:grpSpPr>
        <a:xfrm>
          <a:off x="0" y="0"/>
          <a:ext cx="0" cy="0"/>
          <a:chOff x="0" y="0"/>
          <a:chExt cx="0" cy="0"/>
        </a:xfrm>
      </p:grpSpPr>
      <p:sp>
        <p:nvSpPr>
          <p:cNvPr id="55" name="Google Shape;55;p25"/>
          <p:cNvSpPr txBox="1"/>
          <p:nvPr>
            <p:ph idx="1" type="body"/>
          </p:nvPr>
        </p:nvSpPr>
        <p:spPr>
          <a:xfrm>
            <a:off x="457200" y="1481328"/>
            <a:ext cx="4038600" cy="4525963"/>
          </a:xfrm>
          <a:prstGeom prst="rect">
            <a:avLst/>
          </a:prstGeom>
          <a:noFill/>
          <a:ln>
            <a:noFill/>
          </a:ln>
        </p:spPr>
        <p:txBody>
          <a:bodyPr anchorCtr="0" anchor="t" bIns="45700" lIns="91425" spcFirstLastPara="1" rIns="91425" wrap="square" tIns="45700">
            <a:normAutofit/>
          </a:bodyPr>
          <a:lstStyle>
            <a:lvl1pPr indent="-349504" lvl="0" marL="457200" algn="l">
              <a:spcBef>
                <a:spcPts val="400"/>
              </a:spcBef>
              <a:spcAft>
                <a:spcPts val="0"/>
              </a:spcAft>
              <a:buSzPts val="1904"/>
              <a:buChar char="🞂"/>
              <a:defRPr sz="2800"/>
            </a:lvl1pPr>
            <a:lvl2pPr indent="-381000" lvl="1" marL="914400" algn="l">
              <a:spcBef>
                <a:spcPts val="324"/>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6" name="Google Shape;56;p25"/>
          <p:cNvSpPr txBox="1"/>
          <p:nvPr>
            <p:ph idx="2" type="body"/>
          </p:nvPr>
        </p:nvSpPr>
        <p:spPr>
          <a:xfrm>
            <a:off x="4648200" y="1481328"/>
            <a:ext cx="4038600" cy="4525963"/>
          </a:xfrm>
          <a:prstGeom prst="rect">
            <a:avLst/>
          </a:prstGeom>
          <a:noFill/>
          <a:ln>
            <a:noFill/>
          </a:ln>
        </p:spPr>
        <p:txBody>
          <a:bodyPr anchorCtr="0" anchor="t" bIns="45700" lIns="91425" spcFirstLastPara="1" rIns="91425" wrap="square" tIns="45700">
            <a:normAutofit/>
          </a:bodyPr>
          <a:lstStyle>
            <a:lvl1pPr indent="-349504" lvl="0" marL="457200" algn="l">
              <a:spcBef>
                <a:spcPts val="400"/>
              </a:spcBef>
              <a:spcAft>
                <a:spcPts val="0"/>
              </a:spcAft>
              <a:buSzPts val="1904"/>
              <a:buChar char="🞂"/>
              <a:defRPr sz="2800"/>
            </a:lvl1pPr>
            <a:lvl2pPr indent="-381000" lvl="1" marL="914400" algn="l">
              <a:spcBef>
                <a:spcPts val="324"/>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7" name="Google Shape;57;p25"/>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5"/>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5"/>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0" name="Google Shape;60;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ólo el título" type="titleOnly">
  <p:cSld name="TITLE_ONLY">
    <p:bg>
      <p:bgPr>
        <a:gradFill>
          <a:gsLst>
            <a:gs pos="0">
              <a:srgbClr val="B1B1B1"/>
            </a:gs>
            <a:gs pos="40000">
              <a:srgbClr val="9E9E9E"/>
            </a:gs>
            <a:gs pos="100000">
              <a:schemeClr val="dk1"/>
            </a:gs>
          </a:gsLst>
          <a:path path="circle">
            <a:fillToRect b="100%" l="100%"/>
          </a:path>
          <a:tileRect r="-100%" t="-100%"/>
        </a:gradFill>
      </p:bgPr>
    </p:bg>
    <p:spTree>
      <p:nvGrpSpPr>
        <p:cNvPr id="61" name="Shape 61"/>
        <p:cNvGrpSpPr/>
        <p:nvPr/>
      </p:nvGrpSpPr>
      <p:grpSpPr>
        <a:xfrm>
          <a:off x="0" y="0"/>
          <a:ext cx="0" cy="0"/>
          <a:chOff x="0" y="0"/>
          <a:chExt cx="0" cy="0"/>
        </a:xfrm>
      </p:grpSpPr>
      <p:sp>
        <p:nvSpPr>
          <p:cNvPr id="62" name="Google Shape;62;p26"/>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5" name="Google Shape;65;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showMasterSp="0" type="objTx">
  <p:cSld name="OBJECT_WITH_CAPTION_TEXT">
    <p:bg>
      <p:bgPr>
        <a:blipFill rotWithShape="1">
          <a:blip r:embed="rId2">
            <a:alphaModFix/>
          </a:blip>
          <a:tile algn="tl" flip="none" tx="0" sx="50000" ty="0" sy="50000"/>
        </a:blipFill>
      </p:bgPr>
    </p:bg>
    <p:spTree>
      <p:nvGrpSpPr>
        <p:cNvPr id="66" name="Shape 66"/>
        <p:cNvGrpSpPr/>
        <p:nvPr/>
      </p:nvGrpSpPr>
      <p:grpSpPr>
        <a:xfrm>
          <a:off x="0" y="0"/>
          <a:ext cx="0" cy="0"/>
          <a:chOff x="0" y="0"/>
          <a:chExt cx="0" cy="0"/>
        </a:xfrm>
      </p:grpSpPr>
      <p:sp>
        <p:nvSpPr>
          <p:cNvPr id="67" name="Google Shape;67;p27"/>
          <p:cNvSpPr txBox="1"/>
          <p:nvPr>
            <p:ph type="title"/>
          </p:nvPr>
        </p:nvSpPr>
        <p:spPr>
          <a:xfrm>
            <a:off x="914400" y="4876800"/>
            <a:ext cx="7481776"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Clr>
                <a:schemeClr val="accent1"/>
              </a:buClr>
              <a:buSzPts val="2500"/>
              <a:buFont typeface="Lucida Sans"/>
              <a:buNone/>
              <a:defRPr b="0" sz="25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7"/>
          <p:cNvSpPr txBox="1"/>
          <p:nvPr>
            <p:ph idx="1" type="body"/>
          </p:nvPr>
        </p:nvSpPr>
        <p:spPr>
          <a:xfrm>
            <a:off x="4419600" y="5355102"/>
            <a:ext cx="3974592" cy="914400"/>
          </a:xfrm>
          <a:prstGeom prst="rect">
            <a:avLst/>
          </a:prstGeom>
          <a:noFill/>
          <a:ln>
            <a:noFill/>
          </a:ln>
        </p:spPr>
        <p:txBody>
          <a:bodyPr anchorCtr="0" anchor="t" bIns="45700" lIns="91425" spcFirstLastPara="1" rIns="91425" wrap="square" tIns="45700">
            <a:normAutofit/>
          </a:bodyPr>
          <a:lstStyle>
            <a:lvl1pPr indent="-228600" lvl="0" marL="457200" algn="r">
              <a:spcBef>
                <a:spcPts val="400"/>
              </a:spcBef>
              <a:spcAft>
                <a:spcPts val="0"/>
              </a:spcAft>
              <a:buSzPts val="1088"/>
              <a:buNone/>
              <a:defRPr sz="1600"/>
            </a:lvl1pPr>
            <a:lvl2pPr indent="-228600" lvl="1" marL="914400" algn="l">
              <a:spcBef>
                <a:spcPts val="324"/>
              </a:spcBef>
              <a:spcAft>
                <a:spcPts val="0"/>
              </a:spcAft>
              <a:buSzPts val="1200"/>
              <a:buNone/>
              <a:defRPr sz="1200"/>
            </a:lvl2pPr>
            <a:lvl3pPr indent="-228600" lvl="2" marL="1371600" algn="l">
              <a:spcBef>
                <a:spcPts val="350"/>
              </a:spcBef>
              <a:spcAft>
                <a:spcPts val="0"/>
              </a:spcAft>
              <a:buSzPts val="1000"/>
              <a:buNone/>
              <a:defRPr sz="1000"/>
            </a:lvl3pPr>
            <a:lvl4pPr indent="-228600" lvl="3" marL="1828800" algn="l">
              <a:spcBef>
                <a:spcPts val="350"/>
              </a:spcBef>
              <a:spcAft>
                <a:spcPts val="0"/>
              </a:spcAft>
              <a:buSzPts val="900"/>
              <a:buNone/>
              <a:defRPr sz="900"/>
            </a:lvl4pPr>
            <a:lvl5pPr indent="-228600" lvl="4" marL="2286000" algn="l">
              <a:spcBef>
                <a:spcPts val="350"/>
              </a:spcBef>
              <a:spcAft>
                <a:spcPts val="0"/>
              </a:spcAft>
              <a:buSzPts val="900"/>
              <a:buNone/>
              <a:defRPr sz="9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69" name="Google Shape;69;p27"/>
          <p:cNvSpPr txBox="1"/>
          <p:nvPr>
            <p:ph idx="2" type="body"/>
          </p:nvPr>
        </p:nvSpPr>
        <p:spPr>
          <a:xfrm>
            <a:off x="914400" y="274320"/>
            <a:ext cx="7479792" cy="4572000"/>
          </a:xfrm>
          <a:prstGeom prst="rect">
            <a:avLst/>
          </a:prstGeom>
          <a:noFill/>
          <a:ln>
            <a:noFill/>
          </a:ln>
        </p:spPr>
        <p:txBody>
          <a:bodyPr anchorCtr="0" anchor="t" bIns="45700" lIns="91425" spcFirstLastPara="1" rIns="91425" wrap="square" tIns="45700">
            <a:normAutofit/>
          </a:bodyPr>
          <a:lstStyle>
            <a:lvl1pPr indent="-366776" lvl="0" marL="457200" algn="l">
              <a:spcBef>
                <a:spcPts val="400"/>
              </a:spcBef>
              <a:spcAft>
                <a:spcPts val="0"/>
              </a:spcAft>
              <a:buSzPts val="2176"/>
              <a:buChar char="🞂"/>
              <a:defRPr sz="3200"/>
            </a:lvl1pPr>
            <a:lvl2pPr indent="-406400" lvl="1" marL="914400" algn="l">
              <a:spcBef>
                <a:spcPts val="324"/>
              </a:spcBef>
              <a:spcAft>
                <a:spcPts val="0"/>
              </a:spcAft>
              <a:buSzPts val="2800"/>
              <a:buChar char="◦"/>
              <a:defRPr sz="2800"/>
            </a:lvl2pPr>
            <a:lvl3pPr indent="-381000" lvl="2" marL="1371600" algn="l">
              <a:spcBef>
                <a:spcPts val="350"/>
              </a:spcBef>
              <a:spcAft>
                <a:spcPts val="0"/>
              </a:spcAft>
              <a:buSzPts val="2400"/>
              <a:buChar char="●"/>
              <a:defRPr sz="2400"/>
            </a:lvl3pPr>
            <a:lvl4pPr indent="-355600" lvl="3" marL="1828800" algn="l">
              <a:spcBef>
                <a:spcPts val="350"/>
              </a:spcBef>
              <a:spcAft>
                <a:spcPts val="0"/>
              </a:spcAft>
              <a:buSzPts val="2000"/>
              <a:buChar char="●"/>
              <a:defRPr sz="2000"/>
            </a:lvl4pPr>
            <a:lvl5pPr indent="-355600" lvl="4" marL="2286000" algn="l">
              <a:spcBef>
                <a:spcPts val="350"/>
              </a:spcBef>
              <a:spcAft>
                <a:spcPts val="0"/>
              </a:spcAft>
              <a:buSzPts val="2000"/>
              <a:buChar char="●"/>
              <a:defRPr sz="20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70" name="Google Shape;70;p27"/>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7"/>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showMasterSp="0" type="picTx">
  <p:cSld name="PICTURE_WITH_CAPTION_TEXT">
    <p:bg>
      <p:bgPr>
        <a:gradFill>
          <a:gsLst>
            <a:gs pos="0">
              <a:srgbClr val="B1B1B1"/>
            </a:gs>
            <a:gs pos="40000">
              <a:srgbClr val="9E9E9E"/>
            </a:gs>
            <a:gs pos="100000">
              <a:schemeClr val="dk1"/>
            </a:gs>
          </a:gsLst>
          <a:path path="circle">
            <a:fillToRect b="100%" l="100%"/>
          </a:path>
          <a:tileRect r="-100%" t="-100%"/>
        </a:gradFill>
      </p:bgPr>
    </p:bg>
    <p:spTree>
      <p:nvGrpSpPr>
        <p:cNvPr id="73" name="Shape 73"/>
        <p:cNvGrpSpPr/>
        <p:nvPr/>
      </p:nvGrpSpPr>
      <p:grpSpPr>
        <a:xfrm>
          <a:off x="0" y="0"/>
          <a:ext cx="0" cy="0"/>
          <a:chOff x="0" y="0"/>
          <a:chExt cx="0" cy="0"/>
        </a:xfrm>
      </p:grpSpPr>
      <p:sp>
        <p:nvSpPr>
          <p:cNvPr id="74" name="Google Shape;74;p28"/>
          <p:cNvSpPr txBox="1"/>
          <p:nvPr>
            <p:ph idx="1" type="body"/>
          </p:nvPr>
        </p:nvSpPr>
        <p:spPr>
          <a:xfrm>
            <a:off x="1141232" y="5443402"/>
            <a:ext cx="7162800" cy="648232"/>
          </a:xfrm>
          <a:prstGeom prst="rect">
            <a:avLst/>
          </a:prstGeom>
          <a:noFill/>
          <a:ln>
            <a:noFill/>
          </a:ln>
        </p:spPr>
        <p:txBody>
          <a:bodyPr anchorCtr="0" anchor="t" bIns="45700" lIns="91425" spcFirstLastPara="1" rIns="91425" wrap="square" tIns="0">
            <a:normAutofit/>
          </a:bodyPr>
          <a:lstStyle>
            <a:lvl1pPr indent="-228600" lvl="0" marL="457200" marR="18288" algn="r">
              <a:spcBef>
                <a:spcPts val="400"/>
              </a:spcBef>
              <a:spcAft>
                <a:spcPts val="0"/>
              </a:spcAft>
              <a:buSzPts val="952"/>
              <a:buNone/>
              <a:defRPr sz="1400"/>
            </a:lvl1pPr>
            <a:lvl2pPr indent="-304800" lvl="1" marL="914400" algn="l">
              <a:spcBef>
                <a:spcPts val="324"/>
              </a:spcBef>
              <a:spcAft>
                <a:spcPts val="0"/>
              </a:spcAft>
              <a:buSzPts val="1200"/>
              <a:buChar char="◦"/>
              <a:defRPr sz="1200"/>
            </a:lvl2pPr>
            <a:lvl3pPr indent="-292100" lvl="2" marL="1371600" algn="l">
              <a:spcBef>
                <a:spcPts val="350"/>
              </a:spcBef>
              <a:spcAft>
                <a:spcPts val="0"/>
              </a:spcAft>
              <a:buSzPts val="1000"/>
              <a:buChar char="●"/>
              <a:defRPr sz="1000"/>
            </a:lvl3pPr>
            <a:lvl4pPr indent="-285750" lvl="3" marL="1828800" algn="l">
              <a:spcBef>
                <a:spcPts val="350"/>
              </a:spcBef>
              <a:spcAft>
                <a:spcPts val="0"/>
              </a:spcAft>
              <a:buSzPts val="900"/>
              <a:buChar char="●"/>
              <a:defRPr sz="900"/>
            </a:lvl4pPr>
            <a:lvl5pPr indent="-285750" lvl="4" marL="2286000" algn="l">
              <a:spcBef>
                <a:spcPts val="350"/>
              </a:spcBef>
              <a:spcAft>
                <a:spcPts val="0"/>
              </a:spcAft>
              <a:buSzPts val="900"/>
              <a:buChar char="●"/>
              <a:defRPr sz="9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75" name="Google Shape;75;p28"/>
          <p:cNvSpPr/>
          <p:nvPr>
            <p:ph idx="2" type="pic"/>
          </p:nvPr>
        </p:nvSpPr>
        <p:spPr>
          <a:xfrm>
            <a:off x="228600" y="189968"/>
            <a:ext cx="8686800" cy="4389120"/>
          </a:xfrm>
          <a:prstGeom prst="rect">
            <a:avLst/>
          </a:prstGeom>
          <a:solidFill>
            <a:schemeClr val="dk2"/>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lvl1pPr lvl="0" marR="0" rtl="0" algn="l">
              <a:spcBef>
                <a:spcPts val="400"/>
              </a:spcBef>
              <a:spcAft>
                <a:spcPts val="0"/>
              </a:spcAft>
              <a:buClr>
                <a:schemeClr val="accent1"/>
              </a:buClr>
              <a:buSzPts val="2176"/>
              <a:buFont typeface="Noto Sans Symbols"/>
              <a:buNone/>
              <a:defRPr b="0" i="0" sz="3200" u="none" cap="none" strike="noStrike">
                <a:solidFill>
                  <a:schemeClr val="lt1"/>
                </a:solidFill>
                <a:latin typeface="Lucida Sans"/>
                <a:ea typeface="Lucida Sans"/>
                <a:cs typeface="Lucida Sans"/>
                <a:sym typeface="Lucida Sans"/>
              </a:defRPr>
            </a:lvl1pPr>
            <a:lvl2pPr lvl="1" marR="0" rtl="0" algn="l">
              <a:spcBef>
                <a:spcPts val="324"/>
              </a:spcBef>
              <a:spcAft>
                <a:spcPts val="0"/>
              </a:spcAft>
              <a:buClr>
                <a:schemeClr val="accent1"/>
              </a:buClr>
              <a:buSzPts val="2300"/>
              <a:buFont typeface="Verdana"/>
              <a:buChar char="◦"/>
              <a:defRPr b="0" i="0" sz="2300" u="none" cap="none" strike="noStrike">
                <a:solidFill>
                  <a:schemeClr val="lt1"/>
                </a:solidFill>
                <a:latin typeface="Lucida Sans"/>
                <a:ea typeface="Lucida Sans"/>
                <a:cs typeface="Lucida Sans"/>
                <a:sym typeface="Lucida Sans"/>
              </a:defRPr>
            </a:lvl2pPr>
            <a:lvl3pPr lvl="2" marR="0" rtl="0" algn="l">
              <a:spcBef>
                <a:spcPts val="350"/>
              </a:spcBef>
              <a:spcAft>
                <a:spcPts val="0"/>
              </a:spcAft>
              <a:buClr>
                <a:schemeClr val="accent2"/>
              </a:buClr>
              <a:buSzPts val="2100"/>
              <a:buFont typeface="Noto Sans Symbols"/>
              <a:buChar char="●"/>
              <a:defRPr b="0" i="0" sz="2100" u="none" cap="none" strike="noStrike">
                <a:solidFill>
                  <a:schemeClr val="lt1"/>
                </a:solidFill>
                <a:latin typeface="Lucida Sans"/>
                <a:ea typeface="Lucida Sans"/>
                <a:cs typeface="Lucida Sans"/>
                <a:sym typeface="Lucida Sans"/>
              </a:defRPr>
            </a:lvl3pPr>
            <a:lvl4pPr lvl="3" marR="0" rtl="0" algn="l">
              <a:spcBef>
                <a:spcPts val="350"/>
              </a:spcBef>
              <a:spcAft>
                <a:spcPts val="0"/>
              </a:spcAft>
              <a:buClr>
                <a:schemeClr val="accent2"/>
              </a:buClr>
              <a:buSzPts val="1900"/>
              <a:buFont typeface="Noto Sans Symbols"/>
              <a:buChar char="●"/>
              <a:defRPr b="0" i="0" sz="1900" u="none" cap="none" strike="noStrike">
                <a:solidFill>
                  <a:schemeClr val="lt1"/>
                </a:solidFill>
                <a:latin typeface="Lucida Sans"/>
                <a:ea typeface="Lucida Sans"/>
                <a:cs typeface="Lucida Sans"/>
                <a:sym typeface="Lucida Sans"/>
              </a:defRPr>
            </a:lvl4pPr>
            <a:lvl5pPr lvl="4" marR="0" rtl="0" algn="l">
              <a:spcBef>
                <a:spcPts val="350"/>
              </a:spcBef>
              <a:spcAft>
                <a:spcPts val="0"/>
              </a:spcAft>
              <a:buClr>
                <a:schemeClr val="accent2"/>
              </a:buClr>
              <a:buSzPts val="1800"/>
              <a:buFont typeface="Noto Sans Symbols"/>
              <a:buChar char="●"/>
              <a:defRPr b="0" i="0" sz="1800" u="none" cap="none" strike="noStrike">
                <a:solidFill>
                  <a:schemeClr val="lt1"/>
                </a:solidFill>
                <a:latin typeface="Lucida Sans"/>
                <a:ea typeface="Lucida Sans"/>
                <a:cs typeface="Lucida Sans"/>
                <a:sym typeface="Lucida Sans"/>
              </a:defRPr>
            </a:lvl5pPr>
            <a:lvl6pPr lvl="5" marR="0" rtl="0" algn="l">
              <a:spcBef>
                <a:spcPts val="350"/>
              </a:spcBef>
              <a:spcAft>
                <a:spcPts val="0"/>
              </a:spcAft>
              <a:buClr>
                <a:schemeClr val="accent3"/>
              </a:buClr>
              <a:buSzPts val="1800"/>
              <a:buFont typeface="Noto Sans Symbols"/>
              <a:buChar char="■"/>
              <a:defRPr b="0" i="0" sz="1800" u="none" cap="none" strike="noStrike">
                <a:solidFill>
                  <a:schemeClr val="lt1"/>
                </a:solidFill>
                <a:latin typeface="Lucida Sans"/>
                <a:ea typeface="Lucida Sans"/>
                <a:cs typeface="Lucida Sans"/>
                <a:sym typeface="Lucida Sans"/>
              </a:defRPr>
            </a:lvl6pPr>
            <a:lvl7pPr lvl="6"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7pPr>
            <a:lvl8pPr lvl="7"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8pPr>
            <a:lvl9pPr lvl="8"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9pPr>
          </a:lstStyle>
          <a:p/>
        </p:txBody>
      </p:sp>
      <p:sp>
        <p:nvSpPr>
          <p:cNvPr id="76" name="Google Shape;76;p28"/>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8"/>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sz="1000">
                <a:solidFill>
                  <a:schemeClr val="lt1"/>
                </a:solidFill>
                <a:latin typeface="Lucida Sans"/>
                <a:ea typeface="Lucida Sans"/>
                <a:cs typeface="Lucida Sans"/>
                <a:sym typeface="Lucida Sans"/>
              </a:defRPr>
            </a:lvl1pPr>
            <a:lvl2pPr indent="0" lvl="1" marL="0" algn="r">
              <a:spcBef>
                <a:spcPts val="0"/>
              </a:spcBef>
              <a:buNone/>
              <a:defRPr b="0" sz="1000">
                <a:solidFill>
                  <a:schemeClr val="lt1"/>
                </a:solidFill>
                <a:latin typeface="Lucida Sans"/>
                <a:ea typeface="Lucida Sans"/>
                <a:cs typeface="Lucida Sans"/>
                <a:sym typeface="Lucida Sans"/>
              </a:defRPr>
            </a:lvl2pPr>
            <a:lvl3pPr indent="0" lvl="2" marL="0" algn="r">
              <a:spcBef>
                <a:spcPts val="0"/>
              </a:spcBef>
              <a:buNone/>
              <a:defRPr b="0" sz="1000">
                <a:solidFill>
                  <a:schemeClr val="lt1"/>
                </a:solidFill>
                <a:latin typeface="Lucida Sans"/>
                <a:ea typeface="Lucida Sans"/>
                <a:cs typeface="Lucida Sans"/>
                <a:sym typeface="Lucida Sans"/>
              </a:defRPr>
            </a:lvl3pPr>
            <a:lvl4pPr indent="0" lvl="3" marL="0" algn="r">
              <a:spcBef>
                <a:spcPts val="0"/>
              </a:spcBef>
              <a:buNone/>
              <a:defRPr b="0" sz="1000">
                <a:solidFill>
                  <a:schemeClr val="lt1"/>
                </a:solidFill>
                <a:latin typeface="Lucida Sans"/>
                <a:ea typeface="Lucida Sans"/>
                <a:cs typeface="Lucida Sans"/>
                <a:sym typeface="Lucida Sans"/>
              </a:defRPr>
            </a:lvl4pPr>
            <a:lvl5pPr indent="0" lvl="4" marL="0" algn="r">
              <a:spcBef>
                <a:spcPts val="0"/>
              </a:spcBef>
              <a:buNone/>
              <a:defRPr b="0" sz="1000">
                <a:solidFill>
                  <a:schemeClr val="lt1"/>
                </a:solidFill>
                <a:latin typeface="Lucida Sans"/>
                <a:ea typeface="Lucida Sans"/>
                <a:cs typeface="Lucida Sans"/>
                <a:sym typeface="Lucida Sans"/>
              </a:defRPr>
            </a:lvl5pPr>
            <a:lvl6pPr indent="0" lvl="5" marL="0" algn="r">
              <a:spcBef>
                <a:spcPts val="0"/>
              </a:spcBef>
              <a:buNone/>
              <a:defRPr b="0" sz="1000">
                <a:solidFill>
                  <a:schemeClr val="lt1"/>
                </a:solidFill>
                <a:latin typeface="Lucida Sans"/>
                <a:ea typeface="Lucida Sans"/>
                <a:cs typeface="Lucida Sans"/>
                <a:sym typeface="Lucida Sans"/>
              </a:defRPr>
            </a:lvl6pPr>
            <a:lvl7pPr indent="0" lvl="6" marL="0" algn="r">
              <a:spcBef>
                <a:spcPts val="0"/>
              </a:spcBef>
              <a:buNone/>
              <a:defRPr b="0" sz="1000">
                <a:solidFill>
                  <a:schemeClr val="lt1"/>
                </a:solidFill>
                <a:latin typeface="Lucida Sans"/>
                <a:ea typeface="Lucida Sans"/>
                <a:cs typeface="Lucida Sans"/>
                <a:sym typeface="Lucida Sans"/>
              </a:defRPr>
            </a:lvl7pPr>
            <a:lvl8pPr indent="0" lvl="7" marL="0" algn="r">
              <a:spcBef>
                <a:spcPts val="0"/>
              </a:spcBef>
              <a:buNone/>
              <a:defRPr b="0" sz="1000">
                <a:solidFill>
                  <a:schemeClr val="lt1"/>
                </a:solidFill>
                <a:latin typeface="Lucida Sans"/>
                <a:ea typeface="Lucida Sans"/>
                <a:cs typeface="Lucida Sans"/>
                <a:sym typeface="Lucida Sans"/>
              </a:defRPr>
            </a:lvl8pPr>
            <a:lvl9pPr indent="0" lvl="8" marL="0" algn="r">
              <a:spcBef>
                <a:spcPts val="0"/>
              </a:spcBef>
              <a:buNone/>
              <a:defRPr b="0" sz="1000">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s-ES"/>
              <a:t>‹#›</a:t>
            </a:fld>
            <a:endParaRPr/>
          </a:p>
        </p:txBody>
      </p:sp>
      <p:sp>
        <p:nvSpPr>
          <p:cNvPr id="79" name="Google Shape;79;p28"/>
          <p:cNvSpPr txBox="1"/>
          <p:nvPr>
            <p:ph type="title"/>
          </p:nvPr>
        </p:nvSpPr>
        <p:spPr>
          <a:xfrm>
            <a:off x="228600" y="4865122"/>
            <a:ext cx="8075432" cy="562672"/>
          </a:xfrm>
          <a:prstGeom prst="rect">
            <a:avLst/>
          </a:prstGeom>
          <a:noFill/>
          <a:ln>
            <a:noFill/>
          </a:ln>
        </p:spPr>
        <p:txBody>
          <a:bodyPr anchorCtr="0" anchor="t" bIns="45700" lIns="91425" spcFirstLastPara="1" rIns="91425" wrap="square" tIns="45700">
            <a:normAutofit/>
          </a:bodyPr>
          <a:lstStyle>
            <a:lvl1pPr lvl="0" marR="0" algn="r">
              <a:spcBef>
                <a:spcPts val="0"/>
              </a:spcBef>
              <a:spcAft>
                <a:spcPts val="0"/>
              </a:spcAft>
              <a:buClr>
                <a:schemeClr val="accent1"/>
              </a:buClr>
              <a:buSzPts val="3000"/>
              <a:buFont typeface="Lucida Sans"/>
              <a:buNone/>
              <a:defRPr b="0" sz="3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8"/>
          <p:cNvSpPr/>
          <p:nvPr/>
        </p:nvSpPr>
        <p:spPr>
          <a:xfrm>
            <a:off x="499273" y="5944936"/>
            <a:ext cx="4940624" cy="921076"/>
          </a:xfrm>
          <a:custGeom>
            <a:rect b="b" l="l" r="r" t="t"/>
            <a:pathLst>
              <a:path extrusionOk="0" h="337" w="7485">
                <a:moveTo>
                  <a:pt x="0" y="2"/>
                </a:moveTo>
                <a:lnTo>
                  <a:pt x="7485" y="337"/>
                </a:lnTo>
                <a:lnTo>
                  <a:pt x="5558" y="337"/>
                </a:lnTo>
                <a:lnTo>
                  <a:pt x="1" y="0"/>
                </a:lnTo>
              </a:path>
            </a:pathLst>
          </a:custGeom>
          <a:solidFill>
            <a:srgbClr val="9CCADC">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81" name="Google Shape;81;p28"/>
          <p:cNvSpPr/>
          <p:nvPr/>
        </p:nvSpPr>
        <p:spPr>
          <a:xfrm>
            <a:off x="485717" y="5939011"/>
            <a:ext cx="3690451"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82" name="Google Shape;82;p28"/>
          <p:cNvSpPr/>
          <p:nvPr/>
        </p:nvSpPr>
        <p:spPr>
          <a:xfrm>
            <a:off x="-6042" y="5791253"/>
            <a:ext cx="3402314" cy="1080868"/>
          </a:xfrm>
          <a:prstGeom prst="rtTriangle">
            <a:avLst/>
          </a:pr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cxnSp>
        <p:nvCxnSpPr>
          <p:cNvPr id="83" name="Google Shape;83;p28"/>
          <p:cNvCxnSpPr/>
          <p:nvPr/>
        </p:nvCxnSpPr>
        <p:spPr>
          <a:xfrm>
            <a:off x="-9237" y="5787738"/>
            <a:ext cx="3405509" cy="1084383"/>
          </a:xfrm>
          <a:prstGeom prst="straightConnector1">
            <a:avLst/>
          </a:prstGeom>
          <a:noFill/>
          <a:ln cap="flat" cmpd="sng" w="12050">
            <a:solidFill>
              <a:srgbClr val="93C5D8"/>
            </a:solidFill>
            <a:prstDash val="solid"/>
            <a:miter lim="800000"/>
            <a:headEnd len="sm" w="sm" type="none"/>
            <a:tailEnd len="sm" w="sm" type="none"/>
          </a:ln>
        </p:spPr>
      </p:cxnSp>
      <p:sp>
        <p:nvSpPr>
          <p:cNvPr id="84" name="Google Shape;84;p28"/>
          <p:cNvSpPr/>
          <p:nvPr/>
        </p:nvSpPr>
        <p:spPr>
          <a:xfrm>
            <a:off x="8664112" y="4988440"/>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85" name="Google Shape;85;p28"/>
          <p:cNvSpPr/>
          <p:nvPr/>
        </p:nvSpPr>
        <p:spPr>
          <a:xfrm>
            <a:off x="8477696" y="4988440"/>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9"/>
          <p:cNvSpPr/>
          <p:nvPr/>
        </p:nvSpPr>
        <p:spPr>
          <a:xfrm>
            <a:off x="499273" y="5944936"/>
            <a:ext cx="4940624" cy="921076"/>
          </a:xfrm>
          <a:custGeom>
            <a:rect b="b" l="l" r="r" t="t"/>
            <a:pathLst>
              <a:path extrusionOk="0" h="337" w="7485">
                <a:moveTo>
                  <a:pt x="0" y="2"/>
                </a:moveTo>
                <a:lnTo>
                  <a:pt x="7485" y="337"/>
                </a:lnTo>
                <a:lnTo>
                  <a:pt x="5558" y="337"/>
                </a:lnTo>
                <a:lnTo>
                  <a:pt x="1" y="0"/>
                </a:lnTo>
              </a:path>
            </a:pathLst>
          </a:custGeom>
          <a:solidFill>
            <a:srgbClr val="9CCADC">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7" name="Google Shape;7;p19"/>
          <p:cNvSpPr/>
          <p:nvPr/>
        </p:nvSpPr>
        <p:spPr>
          <a:xfrm>
            <a:off x="485717" y="5939011"/>
            <a:ext cx="3690451"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8" name="Google Shape;8;p19"/>
          <p:cNvSpPr/>
          <p:nvPr/>
        </p:nvSpPr>
        <p:spPr>
          <a:xfrm>
            <a:off x="-6042" y="5791253"/>
            <a:ext cx="3402314" cy="1080868"/>
          </a:xfrm>
          <a:prstGeom prst="rtTriangle">
            <a:avLst/>
          </a:pr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cxnSp>
        <p:nvCxnSpPr>
          <p:cNvPr id="9" name="Google Shape;9;p19"/>
          <p:cNvCxnSpPr/>
          <p:nvPr/>
        </p:nvCxnSpPr>
        <p:spPr>
          <a:xfrm>
            <a:off x="-9237" y="5787738"/>
            <a:ext cx="3405509" cy="1084383"/>
          </a:xfrm>
          <a:prstGeom prst="straightConnector1">
            <a:avLst/>
          </a:prstGeom>
          <a:noFill/>
          <a:ln cap="flat" cmpd="sng" w="12050">
            <a:solidFill>
              <a:srgbClr val="93C5D8"/>
            </a:solidFill>
            <a:prstDash val="solid"/>
            <a:miter lim="800000"/>
            <a:headEnd len="sm" w="sm" type="none"/>
            <a:tailEnd len="sm" w="sm" type="none"/>
          </a:ln>
        </p:spPr>
      </p:cxnSp>
      <p:sp>
        <p:nvSpPr>
          <p:cNvPr id="10" name="Google Shape;1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2"/>
              </a:buClr>
              <a:buSzPts val="4100"/>
              <a:buFont typeface="Lucida Sans"/>
              <a:buNone/>
              <a:defRPr b="1" i="0" sz="4100" u="none" cap="none" strike="noStrik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12" name="Google Shape;12;p19"/>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sz="1000">
                <a:solidFill>
                  <a:schemeClr val="dk1"/>
                </a:solidFill>
                <a:latin typeface="Lucida Sans"/>
                <a:ea typeface="Lucida Sans"/>
                <a:cs typeface="Lucida Sans"/>
                <a:sym typeface="Lucida Sans"/>
              </a:defRPr>
            </a:lvl1pPr>
            <a:lvl2pPr lvl="1"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13" name="Google Shape;13;p19"/>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sz="1000">
                <a:solidFill>
                  <a:schemeClr val="dk1"/>
                </a:solidFill>
                <a:latin typeface="Lucida Sans"/>
                <a:ea typeface="Lucida Sans"/>
                <a:cs typeface="Lucida Sans"/>
                <a:sym typeface="Lucida Sans"/>
              </a:defRPr>
            </a:lvl1pPr>
            <a:lvl2pPr lvl="1"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14" name="Google Shape;14;p19"/>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00" u="none">
                <a:solidFill>
                  <a:schemeClr val="dk1"/>
                </a:solidFill>
                <a:latin typeface="Lucida Sans"/>
                <a:ea typeface="Lucida Sans"/>
                <a:cs typeface="Lucida Sans"/>
                <a:sym typeface="Lucida Sans"/>
              </a:defRPr>
            </a:lvl1pPr>
            <a:lvl2pPr indent="0" lvl="1" marL="0" marR="0" rtl="0" algn="r">
              <a:spcBef>
                <a:spcPts val="0"/>
              </a:spcBef>
              <a:buNone/>
              <a:defRPr b="0" sz="1000" u="none">
                <a:solidFill>
                  <a:schemeClr val="dk1"/>
                </a:solidFill>
                <a:latin typeface="Lucida Sans"/>
                <a:ea typeface="Lucida Sans"/>
                <a:cs typeface="Lucida Sans"/>
                <a:sym typeface="Lucida Sans"/>
              </a:defRPr>
            </a:lvl2pPr>
            <a:lvl3pPr indent="0" lvl="2" marL="0" marR="0" rtl="0" algn="r">
              <a:spcBef>
                <a:spcPts val="0"/>
              </a:spcBef>
              <a:buNone/>
              <a:defRPr b="0" sz="1000" u="none">
                <a:solidFill>
                  <a:schemeClr val="dk1"/>
                </a:solidFill>
                <a:latin typeface="Lucida Sans"/>
                <a:ea typeface="Lucida Sans"/>
                <a:cs typeface="Lucida Sans"/>
                <a:sym typeface="Lucida Sans"/>
              </a:defRPr>
            </a:lvl3pPr>
            <a:lvl4pPr indent="0" lvl="3" marL="0" marR="0" rtl="0" algn="r">
              <a:spcBef>
                <a:spcPts val="0"/>
              </a:spcBef>
              <a:buNone/>
              <a:defRPr b="0" sz="1000" u="none">
                <a:solidFill>
                  <a:schemeClr val="dk1"/>
                </a:solidFill>
                <a:latin typeface="Lucida Sans"/>
                <a:ea typeface="Lucida Sans"/>
                <a:cs typeface="Lucida Sans"/>
                <a:sym typeface="Lucida Sans"/>
              </a:defRPr>
            </a:lvl4pPr>
            <a:lvl5pPr indent="0" lvl="4" marL="0" marR="0" rtl="0" algn="r">
              <a:spcBef>
                <a:spcPts val="0"/>
              </a:spcBef>
              <a:buNone/>
              <a:defRPr b="0" sz="1000" u="none">
                <a:solidFill>
                  <a:schemeClr val="dk1"/>
                </a:solidFill>
                <a:latin typeface="Lucida Sans"/>
                <a:ea typeface="Lucida Sans"/>
                <a:cs typeface="Lucida Sans"/>
                <a:sym typeface="Lucida Sans"/>
              </a:defRPr>
            </a:lvl5pPr>
            <a:lvl6pPr indent="0" lvl="5" marL="0" marR="0" rtl="0" algn="r">
              <a:spcBef>
                <a:spcPts val="0"/>
              </a:spcBef>
              <a:buNone/>
              <a:defRPr b="0" sz="1000" u="none">
                <a:solidFill>
                  <a:schemeClr val="dk1"/>
                </a:solidFill>
                <a:latin typeface="Lucida Sans"/>
                <a:ea typeface="Lucida Sans"/>
                <a:cs typeface="Lucida Sans"/>
                <a:sym typeface="Lucida Sans"/>
              </a:defRPr>
            </a:lvl6pPr>
            <a:lvl7pPr indent="0" lvl="6" marL="0" marR="0" rtl="0" algn="r">
              <a:spcBef>
                <a:spcPts val="0"/>
              </a:spcBef>
              <a:buNone/>
              <a:defRPr b="0" sz="1000" u="none">
                <a:solidFill>
                  <a:schemeClr val="dk1"/>
                </a:solidFill>
                <a:latin typeface="Lucida Sans"/>
                <a:ea typeface="Lucida Sans"/>
                <a:cs typeface="Lucida Sans"/>
                <a:sym typeface="Lucida Sans"/>
              </a:defRPr>
            </a:lvl7pPr>
            <a:lvl8pPr indent="0" lvl="7" marL="0" marR="0" rtl="0" algn="r">
              <a:spcBef>
                <a:spcPts val="0"/>
              </a:spcBef>
              <a:buNone/>
              <a:defRPr b="0" sz="1000" u="none">
                <a:solidFill>
                  <a:schemeClr val="dk1"/>
                </a:solidFill>
                <a:latin typeface="Lucida Sans"/>
                <a:ea typeface="Lucida Sans"/>
                <a:cs typeface="Lucida Sans"/>
                <a:sym typeface="Lucida Sans"/>
              </a:defRPr>
            </a:lvl8pPr>
            <a:lvl9pPr indent="0" lvl="8" marL="0" marR="0" rtl="0" algn="r">
              <a:spcBef>
                <a:spcPts val="0"/>
              </a:spcBef>
              <a:buNone/>
              <a:defRPr b="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
          <p:cNvSpPr txBox="1"/>
          <p:nvPr>
            <p:ph type="ctrTitle"/>
          </p:nvPr>
        </p:nvSpPr>
        <p:spPr>
          <a:xfrm>
            <a:off x="685800" y="1752601"/>
            <a:ext cx="7772400" cy="1829761"/>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dk2"/>
              </a:buClr>
              <a:buSzPts val="4320"/>
              <a:buFont typeface="Lucida Sans"/>
              <a:buNone/>
            </a:pPr>
            <a:r>
              <a:rPr lang="es-ES" sz="4320"/>
              <a:t>-Protocolo </a:t>
            </a:r>
            <a:br>
              <a:rPr lang="es-ES" sz="4320"/>
            </a:br>
            <a:r>
              <a:rPr lang="es-ES" sz="4320"/>
              <a:t>-Preparación de la sala y los materiales para la exploración</a:t>
            </a:r>
            <a:endParaRPr sz="4320"/>
          </a:p>
        </p:txBody>
      </p:sp>
      <p:sp>
        <p:nvSpPr>
          <p:cNvPr id="103" name="Google Shape;103;p1"/>
          <p:cNvSpPr txBox="1"/>
          <p:nvPr>
            <p:ph idx="1" type="subTitle"/>
          </p:nvPr>
        </p:nvSpPr>
        <p:spPr>
          <a:xfrm>
            <a:off x="685800" y="3611607"/>
            <a:ext cx="7772400" cy="1199704"/>
          </a:xfrm>
          <a:prstGeom prst="rect">
            <a:avLst/>
          </a:prstGeom>
          <a:noFill/>
          <a:ln>
            <a:noFill/>
          </a:ln>
        </p:spPr>
        <p:txBody>
          <a:bodyPr anchorCtr="0" anchor="t" bIns="45700" lIns="45700" spcFirstLastPara="1" rIns="45700" wrap="square" tIns="45700">
            <a:normAutofit/>
          </a:bodyPr>
          <a:lstStyle/>
          <a:p>
            <a:pPr indent="0" lvl="0" marL="0" marR="64008" rtl="0" algn="r">
              <a:spcBef>
                <a:spcPts val="0"/>
              </a:spcBef>
              <a:spcAft>
                <a:spcPts val="0"/>
              </a:spcAft>
              <a:buSzPts val="1836"/>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10"/>
          <p:cNvSpPr txBox="1"/>
          <p:nvPr>
            <p:ph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690"/>
              <a:buFont typeface="Lucida Sans"/>
              <a:buNone/>
            </a:pPr>
            <a:r>
              <a:rPr lang="es-ES" sz="3690"/>
              <a:t>4 Preparación de la sala y los instrumentos necesarios</a:t>
            </a:r>
            <a:endParaRPr sz="3690"/>
          </a:p>
        </p:txBody>
      </p:sp>
      <p:sp>
        <p:nvSpPr>
          <p:cNvPr id="157" name="Google Shape;157;p10"/>
          <p:cNvSpPr txBox="1"/>
          <p:nvPr>
            <p:ph idx="3" type="body"/>
          </p:nvPr>
        </p:nvSpPr>
        <p:spPr>
          <a:xfrm>
            <a:off x="457200" y="1444294"/>
            <a:ext cx="4040188" cy="3941763"/>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1632"/>
              <a:buChar char="🞂"/>
            </a:pPr>
            <a:r>
              <a:rPr lang="es-ES"/>
              <a:t>Colimadores, dos parejas de láminas de plomo de apertura ajustable.</a:t>
            </a:r>
            <a:endParaRPr/>
          </a:p>
          <a:p>
            <a:pPr indent="-256032" lvl="0" marL="365760" rtl="0" algn="l">
              <a:spcBef>
                <a:spcPts val="400"/>
              </a:spcBef>
              <a:spcAft>
                <a:spcPts val="0"/>
              </a:spcAft>
              <a:buSzPts val="1632"/>
              <a:buNone/>
            </a:pPr>
            <a:r>
              <a:rPr lang="es-ES"/>
              <a:t>Su función es reducir el campo de exposición al área de interés. Esta acción se llama: colimar.</a:t>
            </a:r>
            <a:endParaRPr/>
          </a:p>
          <a:p>
            <a:pPr indent="-152400" lvl="0" marL="365760" rtl="0" algn="l">
              <a:spcBef>
                <a:spcPts val="400"/>
              </a:spcBef>
              <a:spcAft>
                <a:spcPts val="0"/>
              </a:spcAft>
              <a:buSzPts val="1632"/>
              <a:buNone/>
            </a:pPr>
            <a:r>
              <a:t/>
            </a:r>
            <a:endParaRPr/>
          </a:p>
          <a:p>
            <a:pPr indent="-256032" lvl="0" marL="365760" rtl="0" algn="l">
              <a:spcBef>
                <a:spcPts val="400"/>
              </a:spcBef>
              <a:spcAft>
                <a:spcPts val="0"/>
              </a:spcAft>
              <a:buSzPts val="1632"/>
              <a:buNone/>
            </a:pPr>
            <a:r>
              <a:t/>
            </a:r>
            <a:endParaRPr/>
          </a:p>
          <a:p>
            <a:pPr indent="-256032" lvl="0" marL="365760" rtl="0" algn="l">
              <a:spcBef>
                <a:spcPts val="400"/>
              </a:spcBef>
              <a:spcAft>
                <a:spcPts val="0"/>
              </a:spcAft>
              <a:buSzPts val="1632"/>
              <a:buNone/>
            </a:pPr>
            <a:r>
              <a:t/>
            </a:r>
            <a:endParaRPr/>
          </a:p>
        </p:txBody>
      </p:sp>
      <p:pic>
        <p:nvPicPr>
          <p:cNvPr id="158" name="Google Shape;158;p10"/>
          <p:cNvPicPr preferRelativeResize="0"/>
          <p:nvPr>
            <p:ph idx="4" type="body"/>
          </p:nvPr>
        </p:nvPicPr>
        <p:blipFill rotWithShape="1">
          <a:blip r:embed="rId3">
            <a:alphaModFix/>
          </a:blip>
          <a:srcRect b="0" l="0" r="0" t="0"/>
          <a:stretch/>
        </p:blipFill>
        <p:spPr>
          <a:xfrm>
            <a:off x="5364088" y="3068960"/>
            <a:ext cx="2428875" cy="2343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s-ES"/>
              <a:t>Parrilla o rejilla antidifusora</a:t>
            </a:r>
            <a:endParaRPr/>
          </a:p>
        </p:txBody>
      </p:sp>
      <p:pic>
        <p:nvPicPr>
          <p:cNvPr id="164" name="Google Shape;164;p11"/>
          <p:cNvPicPr preferRelativeResize="0"/>
          <p:nvPr>
            <p:ph idx="1" type="body"/>
          </p:nvPr>
        </p:nvPicPr>
        <p:blipFill rotWithShape="1">
          <a:blip r:embed="rId3">
            <a:alphaModFix/>
          </a:blip>
          <a:srcRect b="0" l="0" r="0" t="0"/>
          <a:stretch/>
        </p:blipFill>
        <p:spPr>
          <a:xfrm>
            <a:off x="585787" y="1791494"/>
            <a:ext cx="7972425" cy="3905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12"/>
          <p:cNvSpPr txBox="1"/>
          <p:nvPr>
            <p:ph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690"/>
              <a:buFont typeface="Lucida Sans"/>
              <a:buNone/>
            </a:pPr>
            <a:r>
              <a:rPr lang="es-ES" sz="3690"/>
              <a:t>Elementos de calidad inherentes al proceso: Efecto talón</a:t>
            </a:r>
            <a:endParaRPr sz="3690"/>
          </a:p>
        </p:txBody>
      </p:sp>
      <p:sp>
        <p:nvSpPr>
          <p:cNvPr id="170" name="Google Shape;170;p12"/>
          <p:cNvSpPr txBox="1"/>
          <p:nvPr>
            <p:ph idx="3" type="body"/>
          </p:nvPr>
        </p:nvSpPr>
        <p:spPr>
          <a:xfrm>
            <a:off x="457200" y="1444295"/>
            <a:ext cx="8147248" cy="2704786"/>
          </a:xfrm>
          <a:prstGeom prst="rect">
            <a:avLst/>
          </a:prstGeom>
          <a:noFill/>
          <a:ln>
            <a:noFill/>
          </a:ln>
        </p:spPr>
        <p:txBody>
          <a:bodyPr anchorCtr="0" anchor="t" bIns="45700" lIns="91425" spcFirstLastPara="1" rIns="91425" wrap="square" tIns="45700">
            <a:normAutofit/>
          </a:bodyPr>
          <a:lstStyle/>
          <a:p>
            <a:pPr indent="-256032" lvl="0" marL="365760" rtl="0" algn="l">
              <a:lnSpc>
                <a:spcPct val="80000"/>
              </a:lnSpc>
              <a:spcBef>
                <a:spcPts val="0"/>
              </a:spcBef>
              <a:spcAft>
                <a:spcPts val="0"/>
              </a:spcAft>
              <a:buSzPts val="1510"/>
              <a:buChar char="🞂"/>
            </a:pPr>
            <a:r>
              <a:rPr lang="es-ES" sz="2220"/>
              <a:t>Las interacciones entre los fotones del haz de RX primario que se generan en el lado del ánodo con los átomos de la propia diana generan una pérdida de intensidad del haz de RX por el lado anódico. </a:t>
            </a:r>
            <a:endParaRPr/>
          </a:p>
          <a:p>
            <a:pPr indent="-256032" lvl="0" marL="365760" rtl="0" algn="l">
              <a:lnSpc>
                <a:spcPct val="80000"/>
              </a:lnSpc>
              <a:spcBef>
                <a:spcPts val="400"/>
              </a:spcBef>
              <a:spcAft>
                <a:spcPts val="0"/>
              </a:spcAft>
              <a:buSzPts val="1510"/>
              <a:buChar char="🞂"/>
            </a:pPr>
            <a:r>
              <a:rPr lang="es-ES" sz="2220"/>
              <a:t>Esta diferencia de energía de los fotones del lado del ánodo con respecto a los del cátodo es lo que se denomina: efecto talón o efecto anódico.</a:t>
            </a:r>
            <a:endParaRPr/>
          </a:p>
          <a:p>
            <a:pPr indent="-256032" lvl="0" marL="365760" rtl="0" algn="l">
              <a:lnSpc>
                <a:spcPct val="80000"/>
              </a:lnSpc>
              <a:spcBef>
                <a:spcPts val="400"/>
              </a:spcBef>
              <a:spcAft>
                <a:spcPts val="0"/>
              </a:spcAft>
              <a:buSzPts val="1510"/>
              <a:buChar char="🞂"/>
            </a:pPr>
            <a:r>
              <a:rPr lang="es-ES" sz="2220"/>
              <a:t>Se coloca al paciente con la parte más gruesa que se va a radiografiar en el lado del cátodo. </a:t>
            </a:r>
            <a:endParaRPr sz="2220"/>
          </a:p>
        </p:txBody>
      </p:sp>
      <p:pic>
        <p:nvPicPr>
          <p:cNvPr id="171" name="Google Shape;171;p12"/>
          <p:cNvPicPr preferRelativeResize="0"/>
          <p:nvPr>
            <p:ph idx="4" type="body"/>
          </p:nvPr>
        </p:nvPicPr>
        <p:blipFill rotWithShape="1">
          <a:blip r:embed="rId3">
            <a:alphaModFix/>
          </a:blip>
          <a:srcRect b="0" l="0" r="0" t="0"/>
          <a:stretch/>
        </p:blipFill>
        <p:spPr>
          <a:xfrm>
            <a:off x="2699792" y="4077072"/>
            <a:ext cx="3384376" cy="24803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13"/>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1836"/>
              <a:buChar char="🞂"/>
            </a:pPr>
            <a:r>
              <a:rPr lang="es-ES"/>
              <a:t>Accesorios de centraje: ayudan al paciente a permanecer de forma estable en la posición requerida.</a:t>
            </a:r>
            <a:endParaRPr/>
          </a:p>
          <a:p>
            <a:pPr indent="-256032" lvl="0" marL="365760" rtl="0" algn="l">
              <a:spcBef>
                <a:spcPts val="400"/>
              </a:spcBef>
              <a:spcAft>
                <a:spcPts val="0"/>
              </a:spcAft>
              <a:buSzPts val="1836"/>
              <a:buNone/>
            </a:pPr>
            <a:r>
              <a:rPr lang="es-ES"/>
              <a:t>Ej: piezas de material radiotransparente</a:t>
            </a:r>
            <a:endParaRPr/>
          </a:p>
          <a:p>
            <a:pPr indent="-256032" lvl="0" marL="365760" rtl="0" algn="l">
              <a:spcBef>
                <a:spcPts val="400"/>
              </a:spcBef>
              <a:spcAft>
                <a:spcPts val="0"/>
              </a:spcAft>
              <a:buSzPts val="1836"/>
              <a:buNone/>
            </a:pPr>
            <a:r>
              <a:t/>
            </a:r>
            <a:endParaRPr/>
          </a:p>
          <a:p>
            <a:pPr indent="-256032" lvl="0" marL="365760" rtl="0" algn="l">
              <a:spcBef>
                <a:spcPts val="400"/>
              </a:spcBef>
              <a:spcAft>
                <a:spcPts val="0"/>
              </a:spcAft>
              <a:buSzPts val="1836"/>
              <a:buNone/>
            </a:pPr>
            <a:r>
              <a:t/>
            </a:r>
            <a:endParaRPr/>
          </a:p>
          <a:p>
            <a:pPr indent="-256032" lvl="0" marL="365760" rtl="0" algn="l">
              <a:spcBef>
                <a:spcPts val="400"/>
              </a:spcBef>
              <a:spcAft>
                <a:spcPts val="0"/>
              </a:spcAft>
              <a:buSzPts val="1836"/>
              <a:buNone/>
            </a:pPr>
            <a:r>
              <a:t/>
            </a:r>
            <a:endParaRPr/>
          </a:p>
        </p:txBody>
      </p:sp>
      <p:sp>
        <p:nvSpPr>
          <p:cNvPr id="177" name="Google Shape;177;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s-ES"/>
              <a:t>Materiales accesorios: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14"/>
          <p:cNvSpPr txBox="1"/>
          <p:nvPr>
            <p:ph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s-ES"/>
              <a:t>Accesorios de radioprotección</a:t>
            </a:r>
            <a:endParaRPr/>
          </a:p>
        </p:txBody>
      </p:sp>
      <p:pic>
        <p:nvPicPr>
          <p:cNvPr id="183" name="Google Shape;183;p14"/>
          <p:cNvPicPr preferRelativeResize="0"/>
          <p:nvPr>
            <p:ph idx="3" type="body"/>
          </p:nvPr>
        </p:nvPicPr>
        <p:blipFill rotWithShape="1">
          <a:blip r:embed="rId3">
            <a:alphaModFix/>
          </a:blip>
          <a:srcRect b="0" l="0" r="0" t="0"/>
          <a:stretch/>
        </p:blipFill>
        <p:spPr>
          <a:xfrm>
            <a:off x="2987824" y="1124744"/>
            <a:ext cx="2448272" cy="3331597"/>
          </a:xfrm>
          <a:prstGeom prst="rect">
            <a:avLst/>
          </a:prstGeom>
          <a:noFill/>
          <a:ln>
            <a:noFill/>
          </a:ln>
        </p:spPr>
      </p:pic>
      <p:pic>
        <p:nvPicPr>
          <p:cNvPr id="184" name="Google Shape;184;p14"/>
          <p:cNvPicPr preferRelativeResize="0"/>
          <p:nvPr>
            <p:ph idx="4" type="body"/>
          </p:nvPr>
        </p:nvPicPr>
        <p:blipFill rotWithShape="1">
          <a:blip r:embed="rId4">
            <a:alphaModFix/>
          </a:blip>
          <a:srcRect b="0" l="0" r="0" t="0"/>
          <a:stretch/>
        </p:blipFill>
        <p:spPr>
          <a:xfrm>
            <a:off x="827584" y="4653136"/>
            <a:ext cx="7370836" cy="169821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15"/>
          <p:cNvSpPr txBox="1"/>
          <p:nvPr>
            <p:ph idx="4294967295" type="title"/>
          </p:nvPr>
        </p:nvSpPr>
        <p:spPr>
          <a:xfrm>
            <a:off x="539552" y="2564904"/>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100"/>
              <a:buFont typeface="Lucida Sans"/>
              <a:buNone/>
            </a:pPr>
            <a:r>
              <a:rPr lang="es-ES"/>
              <a:t>¿Qué es: ALARA?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s-ES"/>
              <a:t>Receptores de imagen</a:t>
            </a:r>
            <a:endParaRPr/>
          </a:p>
        </p:txBody>
      </p:sp>
      <p:sp>
        <p:nvSpPr>
          <p:cNvPr id="195" name="Google Shape;195;p16"/>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1836"/>
              <a:buChar char="🞂"/>
            </a:pPr>
            <a:r>
              <a:rPr lang="es-ES"/>
              <a:t>Dispositivos capaces de captar fotones y transferir su energía a un medio o soporte físico que permita procesarla como imagen latente o representarla de forma inmediata.</a:t>
            </a:r>
            <a:endParaRPr/>
          </a:p>
          <a:p>
            <a:pPr indent="-256032" lvl="0" marL="365760" rtl="0" algn="l">
              <a:spcBef>
                <a:spcPts val="400"/>
              </a:spcBef>
              <a:spcAft>
                <a:spcPts val="0"/>
              </a:spcAft>
              <a:buSzPts val="1836"/>
              <a:buChar char="🞂"/>
            </a:pPr>
            <a:r>
              <a:rPr lang="es-ES"/>
              <a:t>Radiografía computerizada, usa chasis o casetes herméticos.</a:t>
            </a:r>
            <a:endParaRPr/>
          </a:p>
          <a:p>
            <a:pPr indent="-256032" lvl="0" marL="365760" rtl="0" algn="l">
              <a:spcBef>
                <a:spcPts val="400"/>
              </a:spcBef>
              <a:spcAft>
                <a:spcPts val="0"/>
              </a:spcAft>
              <a:buSzPts val="1836"/>
              <a:buChar char="🞂"/>
            </a:pPr>
            <a:r>
              <a:rPr lang="es-ES"/>
              <a:t>Radiografía digital directa, el haz incide en un receptor digital, que lo convierte en señal eléctrica y muestra la imagen radiográfica digital.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690"/>
              <a:buFont typeface="Lucida Sans"/>
              <a:buNone/>
            </a:pPr>
            <a:r>
              <a:rPr lang="es-ES" sz="3690"/>
              <a:t>Esquema sobre la formación de la imagen radiológica.</a:t>
            </a:r>
            <a:endParaRPr sz="3690"/>
          </a:p>
        </p:txBody>
      </p:sp>
      <p:pic>
        <p:nvPicPr>
          <p:cNvPr id="201" name="Google Shape;201;p17"/>
          <p:cNvPicPr preferRelativeResize="0"/>
          <p:nvPr>
            <p:ph idx="1" type="body"/>
          </p:nvPr>
        </p:nvPicPr>
        <p:blipFill rotWithShape="1">
          <a:blip r:embed="rId3">
            <a:alphaModFix/>
          </a:blip>
          <a:srcRect b="0" l="0" r="0" t="0"/>
          <a:stretch/>
        </p:blipFill>
        <p:spPr>
          <a:xfrm>
            <a:off x="683568" y="1268760"/>
            <a:ext cx="7326811" cy="47383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s-ES"/>
              <a:t>Densidades radiográficas</a:t>
            </a:r>
            <a:endParaRPr/>
          </a:p>
        </p:txBody>
      </p:sp>
      <p:pic>
        <p:nvPicPr>
          <p:cNvPr id="207" name="Google Shape;207;p18"/>
          <p:cNvPicPr preferRelativeResize="0"/>
          <p:nvPr>
            <p:ph idx="1" type="body"/>
          </p:nvPr>
        </p:nvPicPr>
        <p:blipFill rotWithShape="1">
          <a:blip r:embed="rId3">
            <a:alphaModFix/>
          </a:blip>
          <a:srcRect b="0" l="0" r="0" t="0"/>
          <a:stretch/>
        </p:blipFill>
        <p:spPr>
          <a:xfrm>
            <a:off x="472065" y="1481138"/>
            <a:ext cx="8199870" cy="45259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
          <p:cNvSpPr/>
          <p:nvPr/>
        </p:nvSpPr>
        <p:spPr>
          <a:xfrm>
            <a:off x="1187624" y="476672"/>
            <a:ext cx="6912768" cy="53553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s-ES" sz="1800" u="sng">
                <a:solidFill>
                  <a:schemeClr val="dk1"/>
                </a:solidFill>
                <a:latin typeface="Lucida Sans"/>
                <a:ea typeface="Lucida Sans"/>
                <a:cs typeface="Lucida Sans"/>
                <a:sym typeface="Lucida Sans"/>
              </a:rPr>
              <a:t>Funciones del Técnico: </a:t>
            </a:r>
            <a:endParaRPr sz="1800">
              <a:solidFill>
                <a:schemeClr val="dk1"/>
              </a:solidFill>
              <a:latin typeface="Lucida Sans"/>
              <a:ea typeface="Lucida Sans"/>
              <a:cs typeface="Lucida Sans"/>
              <a:sym typeface="Lucida Sans"/>
            </a:endParaRPr>
          </a:p>
          <a:p>
            <a:pPr indent="-114300" lvl="1" marL="457200" marR="0" rtl="0" algn="l">
              <a:spcBef>
                <a:spcPts val="0"/>
              </a:spcBef>
              <a:spcAft>
                <a:spcPts val="0"/>
              </a:spcAft>
              <a:buClr>
                <a:schemeClr val="dk1"/>
              </a:buClr>
              <a:buSzPts val="1800"/>
              <a:buFont typeface="Lucida Sans"/>
              <a:buChar char="-"/>
            </a:pPr>
            <a:r>
              <a:rPr b="0" i="0" lang="es-ES" sz="1800" u="none" cap="none" strike="noStrike">
                <a:solidFill>
                  <a:schemeClr val="dk1"/>
                </a:solidFill>
                <a:latin typeface="Lucida Sans"/>
                <a:ea typeface="Lucida Sans"/>
                <a:cs typeface="Lucida Sans"/>
                <a:sym typeface="Lucida Sans"/>
              </a:rPr>
              <a:t>Asegurarse de la identidad del paciente</a:t>
            </a:r>
            <a:endParaRPr/>
          </a:p>
          <a:p>
            <a:pPr indent="0" lvl="1" marL="457200" marR="0" rtl="0" algn="l">
              <a:spcBef>
                <a:spcPts val="0"/>
              </a:spcBef>
              <a:spcAft>
                <a:spcPts val="0"/>
              </a:spcAft>
              <a:buClr>
                <a:schemeClr val="dk1"/>
              </a:buClr>
              <a:buSzPts val="1800"/>
              <a:buFont typeface="Lucida Sans"/>
              <a:buNone/>
            </a:pPr>
            <a:r>
              <a:t/>
            </a:r>
            <a:endParaRPr b="0" i="0" sz="1800" u="none" cap="none" strike="noStrike">
              <a:solidFill>
                <a:schemeClr val="dk1"/>
              </a:solidFill>
              <a:latin typeface="Lucida Sans"/>
              <a:ea typeface="Lucida Sans"/>
              <a:cs typeface="Lucida Sans"/>
              <a:sym typeface="Lucida Sans"/>
            </a:endParaRPr>
          </a:p>
          <a:p>
            <a:pPr indent="-114300" lvl="1" marL="457200" marR="0" rtl="0" algn="l">
              <a:spcBef>
                <a:spcPts val="0"/>
              </a:spcBef>
              <a:spcAft>
                <a:spcPts val="0"/>
              </a:spcAft>
              <a:buClr>
                <a:schemeClr val="dk1"/>
              </a:buClr>
              <a:buSzPts val="1800"/>
              <a:buFont typeface="Lucida Sans"/>
              <a:buChar char="-"/>
            </a:pPr>
            <a:r>
              <a:rPr b="0" i="0" lang="es-ES" sz="1800" u="none" cap="none" strike="noStrike">
                <a:solidFill>
                  <a:schemeClr val="dk1"/>
                </a:solidFill>
                <a:latin typeface="Lucida Sans"/>
                <a:ea typeface="Lucida Sans"/>
                <a:cs typeface="Lucida Sans"/>
                <a:sym typeface="Lucida Sans"/>
              </a:rPr>
              <a:t>Atender las necesidades del paciente</a:t>
            </a:r>
            <a:endParaRPr/>
          </a:p>
          <a:p>
            <a:pPr indent="0" lvl="1" marL="457200" marR="0" rtl="0" algn="l">
              <a:spcBef>
                <a:spcPts val="0"/>
              </a:spcBef>
              <a:spcAft>
                <a:spcPts val="0"/>
              </a:spcAft>
              <a:buClr>
                <a:schemeClr val="dk1"/>
              </a:buClr>
              <a:buSzPts val="1800"/>
              <a:buFont typeface="Lucida Sans"/>
              <a:buNone/>
            </a:pPr>
            <a:r>
              <a:t/>
            </a:r>
            <a:endParaRPr b="0" i="0" sz="1800" u="none" cap="none" strike="noStrike">
              <a:solidFill>
                <a:schemeClr val="dk1"/>
              </a:solidFill>
              <a:latin typeface="Lucida Sans"/>
              <a:ea typeface="Lucida Sans"/>
              <a:cs typeface="Lucida Sans"/>
              <a:sym typeface="Lucida Sans"/>
            </a:endParaRPr>
          </a:p>
          <a:p>
            <a:pPr indent="-114300" lvl="1" marL="457200" marR="0" rtl="0" algn="l">
              <a:spcBef>
                <a:spcPts val="0"/>
              </a:spcBef>
              <a:spcAft>
                <a:spcPts val="0"/>
              </a:spcAft>
              <a:buClr>
                <a:schemeClr val="dk1"/>
              </a:buClr>
              <a:buSzPts val="1800"/>
              <a:buFont typeface="Lucida Sans"/>
              <a:buChar char="-"/>
            </a:pPr>
            <a:r>
              <a:rPr b="0" i="0" lang="es-ES" sz="1800" u="none" cap="none" strike="noStrike">
                <a:solidFill>
                  <a:schemeClr val="dk1"/>
                </a:solidFill>
                <a:latin typeface="Lucida Sans"/>
                <a:ea typeface="Lucida Sans"/>
                <a:cs typeface="Lucida Sans"/>
                <a:sym typeface="Lucida Sans"/>
              </a:rPr>
              <a:t>Informar al paciente del desarrollo de la exploración</a:t>
            </a:r>
            <a:endParaRPr/>
          </a:p>
          <a:p>
            <a:pPr indent="0" lvl="1" marL="457200" marR="0" rtl="0" algn="l">
              <a:spcBef>
                <a:spcPts val="0"/>
              </a:spcBef>
              <a:spcAft>
                <a:spcPts val="0"/>
              </a:spcAft>
              <a:buClr>
                <a:schemeClr val="dk1"/>
              </a:buClr>
              <a:buSzPts val="1800"/>
              <a:buFont typeface="Lucida Sans"/>
              <a:buNone/>
            </a:pPr>
            <a:r>
              <a:t/>
            </a:r>
            <a:endParaRPr b="0" i="0" sz="1800" u="none" cap="none" strike="noStrike">
              <a:solidFill>
                <a:schemeClr val="dk1"/>
              </a:solidFill>
              <a:latin typeface="Lucida Sans"/>
              <a:ea typeface="Lucida Sans"/>
              <a:cs typeface="Lucida Sans"/>
              <a:sym typeface="Lucida Sans"/>
            </a:endParaRPr>
          </a:p>
          <a:p>
            <a:pPr indent="-114300" lvl="1" marL="457200" marR="0" rtl="0" algn="l">
              <a:spcBef>
                <a:spcPts val="0"/>
              </a:spcBef>
              <a:spcAft>
                <a:spcPts val="0"/>
              </a:spcAft>
              <a:buClr>
                <a:schemeClr val="dk1"/>
              </a:buClr>
              <a:buSzPts val="1800"/>
              <a:buFont typeface="Lucida Sans"/>
              <a:buChar char="-"/>
            </a:pPr>
            <a:r>
              <a:rPr b="0" i="0" lang="es-ES" sz="1800" u="none" cap="none" strike="noStrike">
                <a:solidFill>
                  <a:schemeClr val="dk1"/>
                </a:solidFill>
                <a:latin typeface="Lucida Sans"/>
                <a:ea typeface="Lucida Sans"/>
                <a:cs typeface="Lucida Sans"/>
                <a:sym typeface="Lucida Sans"/>
              </a:rPr>
              <a:t>Escuchar al paciente, puede ser importante lo que nos</a:t>
            </a:r>
            <a:endParaRPr/>
          </a:p>
          <a:p>
            <a:pPr indent="0" lvl="1" marL="457200" marR="0" rtl="0" algn="l">
              <a:spcBef>
                <a:spcPts val="0"/>
              </a:spcBef>
              <a:spcAft>
                <a:spcPts val="0"/>
              </a:spcAft>
              <a:buNone/>
            </a:pPr>
            <a:r>
              <a:rPr b="0" i="0" lang="es-ES" sz="1800" u="none" cap="none" strike="noStrike">
                <a:solidFill>
                  <a:schemeClr val="dk1"/>
                </a:solidFill>
                <a:latin typeface="Lucida Sans"/>
                <a:ea typeface="Lucida Sans"/>
                <a:cs typeface="Lucida Sans"/>
                <a:sym typeface="Lucida Sans"/>
              </a:rPr>
              <a:t>quiere decir</a:t>
            </a:r>
            <a:endParaRPr/>
          </a:p>
          <a:p>
            <a:pPr indent="0" lvl="1" marL="457200" marR="0" rtl="0" algn="l">
              <a:spcBef>
                <a:spcPts val="0"/>
              </a:spcBef>
              <a:spcAft>
                <a:spcPts val="0"/>
              </a:spcAft>
              <a:buNone/>
            </a:pPr>
            <a:r>
              <a:t/>
            </a:r>
            <a:endParaRPr b="0" i="0" sz="1800" u="none" cap="none" strike="noStrike">
              <a:solidFill>
                <a:schemeClr val="dk1"/>
              </a:solidFill>
              <a:latin typeface="Lucida Sans"/>
              <a:ea typeface="Lucida Sans"/>
              <a:cs typeface="Lucida Sans"/>
              <a:sym typeface="Lucida Sans"/>
            </a:endParaRPr>
          </a:p>
          <a:p>
            <a:pPr indent="-114300" lvl="1" marL="457200" marR="0" rtl="0" algn="l">
              <a:spcBef>
                <a:spcPts val="0"/>
              </a:spcBef>
              <a:spcAft>
                <a:spcPts val="0"/>
              </a:spcAft>
              <a:buClr>
                <a:schemeClr val="dk1"/>
              </a:buClr>
              <a:buSzPts val="1800"/>
              <a:buFont typeface="Lucida Sans"/>
              <a:buChar char="-"/>
            </a:pPr>
            <a:r>
              <a:rPr b="0" i="0" lang="es-ES" sz="1800" u="none" cap="none" strike="noStrike">
                <a:solidFill>
                  <a:schemeClr val="dk1"/>
                </a:solidFill>
                <a:latin typeface="Lucida Sans"/>
                <a:ea typeface="Lucida Sans"/>
                <a:cs typeface="Lucida Sans"/>
                <a:sym typeface="Lucida Sans"/>
              </a:rPr>
              <a:t>Preguntarle por su enfermedad por cortesía y como </a:t>
            </a:r>
            <a:endParaRPr b="0" i="0" sz="1800" u="none" cap="none" strike="noStrike">
              <a:solidFill>
                <a:schemeClr val="dk1"/>
              </a:solidFill>
              <a:latin typeface="Lucida Sans"/>
              <a:ea typeface="Lucida Sans"/>
              <a:cs typeface="Lucida Sans"/>
              <a:sym typeface="Lucida Sans"/>
            </a:endParaRPr>
          </a:p>
          <a:p>
            <a:pPr indent="0" lvl="1" marL="457200" marR="0" rtl="0" algn="l">
              <a:spcBef>
                <a:spcPts val="0"/>
              </a:spcBef>
              <a:spcAft>
                <a:spcPts val="0"/>
              </a:spcAft>
              <a:buNone/>
            </a:pPr>
            <a:r>
              <a:rPr b="0" i="0" lang="es-ES" sz="1800" u="none" cap="none" strike="noStrike">
                <a:solidFill>
                  <a:schemeClr val="dk1"/>
                </a:solidFill>
                <a:latin typeface="Lucida Sans"/>
                <a:ea typeface="Lucida Sans"/>
                <a:cs typeface="Lucida Sans"/>
                <a:sym typeface="Lucida Sans"/>
              </a:rPr>
              <a:t>ayuda para una correcta realización de la prueba</a:t>
            </a:r>
            <a:endParaRPr/>
          </a:p>
          <a:p>
            <a:pPr indent="0" lvl="1" marL="457200" marR="0" rtl="0" algn="l">
              <a:spcBef>
                <a:spcPts val="0"/>
              </a:spcBef>
              <a:spcAft>
                <a:spcPts val="0"/>
              </a:spcAft>
              <a:buNone/>
            </a:pPr>
            <a:r>
              <a:t/>
            </a:r>
            <a:endParaRPr b="0" i="0" sz="1800" u="none" cap="none" strike="noStrike">
              <a:solidFill>
                <a:schemeClr val="dk1"/>
              </a:solidFill>
              <a:latin typeface="Lucida Sans"/>
              <a:ea typeface="Lucida Sans"/>
              <a:cs typeface="Lucida Sans"/>
              <a:sym typeface="Lucida Sans"/>
            </a:endParaRPr>
          </a:p>
          <a:p>
            <a:pPr indent="-114300" lvl="1" marL="457200" marR="0" rtl="0" algn="l">
              <a:spcBef>
                <a:spcPts val="0"/>
              </a:spcBef>
              <a:spcAft>
                <a:spcPts val="0"/>
              </a:spcAft>
              <a:buClr>
                <a:schemeClr val="dk1"/>
              </a:buClr>
              <a:buSzPts val="1800"/>
              <a:buFont typeface="Lucida Sans"/>
              <a:buChar char="-"/>
            </a:pPr>
            <a:r>
              <a:rPr b="0" i="0" lang="es-ES" sz="1800" u="none" cap="none" strike="noStrike">
                <a:solidFill>
                  <a:schemeClr val="dk1"/>
                </a:solidFill>
                <a:latin typeface="Lucida Sans"/>
                <a:ea typeface="Lucida Sans"/>
                <a:cs typeface="Lucida Sans"/>
                <a:sym typeface="Lucida Sans"/>
              </a:rPr>
              <a:t>“NO DIAGNOSTICAMOS”. Damos respuestas evasivas</a:t>
            </a:r>
            <a:endParaRPr/>
          </a:p>
          <a:p>
            <a:pPr indent="0" lvl="1" marL="457200" marR="0" rtl="0" algn="l">
              <a:spcBef>
                <a:spcPts val="0"/>
              </a:spcBef>
              <a:spcAft>
                <a:spcPts val="0"/>
              </a:spcAft>
              <a:buClr>
                <a:schemeClr val="dk1"/>
              </a:buClr>
              <a:buSzPts val="1800"/>
              <a:buFont typeface="Lucida Sans"/>
              <a:buNone/>
            </a:pPr>
            <a:r>
              <a:t/>
            </a:r>
            <a:endParaRPr b="0" i="0" sz="1800" u="none" cap="none" strike="noStrike">
              <a:solidFill>
                <a:schemeClr val="dk1"/>
              </a:solidFill>
              <a:latin typeface="Lucida Sans"/>
              <a:ea typeface="Lucida Sans"/>
              <a:cs typeface="Lucida Sans"/>
              <a:sym typeface="Lucida Sans"/>
            </a:endParaRPr>
          </a:p>
          <a:p>
            <a:pPr indent="-114300" lvl="1" marL="457200" marR="0" rtl="0" algn="l">
              <a:spcBef>
                <a:spcPts val="0"/>
              </a:spcBef>
              <a:spcAft>
                <a:spcPts val="0"/>
              </a:spcAft>
              <a:buClr>
                <a:schemeClr val="dk1"/>
              </a:buClr>
              <a:buSzPts val="1800"/>
              <a:buFont typeface="Lucida Sans"/>
              <a:buChar char="-"/>
            </a:pPr>
            <a:r>
              <a:rPr b="0" i="0" lang="es-ES" sz="1800" u="none" cap="none" strike="noStrike">
                <a:solidFill>
                  <a:schemeClr val="dk1"/>
                </a:solidFill>
                <a:latin typeface="Lucida Sans"/>
                <a:ea typeface="Lucida Sans"/>
                <a:cs typeface="Lucida Sans"/>
                <a:sym typeface="Lucida Sans"/>
              </a:rPr>
              <a:t>Limpieza y mantenimiento de los aparatos y material radiográfico</a:t>
            </a:r>
            <a:endParaRPr/>
          </a:p>
          <a:p>
            <a:pPr indent="0" lvl="1" marL="457200" marR="0" rtl="0" algn="l">
              <a:spcBef>
                <a:spcPts val="0"/>
              </a:spcBef>
              <a:spcAft>
                <a:spcPts val="0"/>
              </a:spcAft>
              <a:buClr>
                <a:schemeClr val="dk1"/>
              </a:buClr>
              <a:buSzPts val="1800"/>
              <a:buFont typeface="Lucida Sans"/>
              <a:buNone/>
            </a:pPr>
            <a:r>
              <a:t/>
            </a:r>
            <a:endParaRPr b="0" i="0" sz="1800" u="none" cap="none" strike="noStrike">
              <a:solidFill>
                <a:schemeClr val="dk1"/>
              </a:solidFill>
              <a:latin typeface="Lucida Sans"/>
              <a:ea typeface="Lucida Sans"/>
              <a:cs typeface="Lucida Sans"/>
              <a:sym typeface="Lucida Sans"/>
            </a:endParaRPr>
          </a:p>
          <a:p>
            <a:pPr indent="0" lvl="1" marL="457200" marR="0" rtl="0" algn="l">
              <a:spcBef>
                <a:spcPts val="0"/>
              </a:spcBef>
              <a:spcAft>
                <a:spcPts val="0"/>
              </a:spcAft>
              <a:buNone/>
            </a:pPr>
            <a:r>
              <a:rPr b="0" i="0" lang="es-ES" sz="1800" u="none" cap="none" strike="noStrike">
                <a:solidFill>
                  <a:schemeClr val="dk1"/>
                </a:solidFill>
                <a:latin typeface="Lucida Sans"/>
                <a:ea typeface="Lucida Sans"/>
                <a:cs typeface="Lucida Sans"/>
                <a:sym typeface="Lucida Sans"/>
              </a:rPr>
              <a:t>- Función docente y trabajos de investigación</a:t>
            </a:r>
            <a:endParaRPr b="0" i="0" sz="1800" u="none" cap="none" strike="noStrike">
              <a:solidFill>
                <a:schemeClr val="dk1"/>
              </a:solidFill>
              <a:latin typeface="Lucida Sans"/>
              <a:ea typeface="Lucida Sans"/>
              <a:cs typeface="Lucida Sans"/>
              <a:sym typeface="Lucida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3"/>
          <p:cNvSpPr txBox="1"/>
          <p:nvPr>
            <p:ph type="title"/>
          </p:nvPr>
        </p:nvSpPr>
        <p:spPr>
          <a:xfrm>
            <a:off x="395536" y="2276872"/>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3690"/>
              <a:buFont typeface="Lucida Sans"/>
              <a:buNone/>
            </a:pPr>
            <a:r>
              <a:rPr lang="es-ES" sz="3690"/>
              <a:t>¿</a:t>
            </a:r>
            <a:r>
              <a:rPr lang="es-ES" sz="4500"/>
              <a:t>Qué etapas crees que forman el protocolo de la realización de exploraciones radiológicas?</a:t>
            </a:r>
            <a:endParaRPr sz="4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4"/>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1836"/>
              <a:buChar char="🞂"/>
            </a:pPr>
            <a:r>
              <a:rPr lang="es-ES"/>
              <a:t>1 – Recepción del paciente</a:t>
            </a:r>
            <a:endParaRPr/>
          </a:p>
          <a:p>
            <a:pPr indent="-256032" lvl="0" marL="365760" rtl="0" algn="l">
              <a:spcBef>
                <a:spcPts val="400"/>
              </a:spcBef>
              <a:spcAft>
                <a:spcPts val="0"/>
              </a:spcAft>
              <a:buSzPts val="1836"/>
              <a:buChar char="🞂"/>
            </a:pPr>
            <a:r>
              <a:rPr lang="es-ES"/>
              <a:t>2 – Interpretación de las peticiones</a:t>
            </a:r>
            <a:endParaRPr/>
          </a:p>
          <a:p>
            <a:pPr indent="-256032" lvl="0" marL="365760" rtl="0" algn="l">
              <a:spcBef>
                <a:spcPts val="400"/>
              </a:spcBef>
              <a:spcAft>
                <a:spcPts val="0"/>
              </a:spcAft>
              <a:buSzPts val="1836"/>
              <a:buChar char="🞂"/>
            </a:pPr>
            <a:r>
              <a:rPr lang="es-ES"/>
              <a:t>3 – Preparación del paciente </a:t>
            </a:r>
            <a:endParaRPr/>
          </a:p>
          <a:p>
            <a:pPr indent="-256032" lvl="0" marL="365760" rtl="0" algn="l">
              <a:spcBef>
                <a:spcPts val="400"/>
              </a:spcBef>
              <a:spcAft>
                <a:spcPts val="0"/>
              </a:spcAft>
              <a:buSzPts val="1836"/>
              <a:buChar char="🞂"/>
            </a:pPr>
            <a:r>
              <a:rPr lang="es-ES"/>
              <a:t>4 – Preparación de la sala e instrumentos</a:t>
            </a:r>
            <a:endParaRPr/>
          </a:p>
        </p:txBody>
      </p:sp>
      <p:sp>
        <p:nvSpPr>
          <p:cNvPr id="119" name="Google Shape;119;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5"/>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256032" lvl="0" marL="365760" rtl="0" algn="l">
              <a:lnSpc>
                <a:spcPct val="90000"/>
              </a:lnSpc>
              <a:spcBef>
                <a:spcPts val="0"/>
              </a:spcBef>
              <a:spcAft>
                <a:spcPts val="0"/>
              </a:spcAft>
              <a:buSzPts val="1698"/>
              <a:buChar char="🞂"/>
            </a:pPr>
            <a:r>
              <a:rPr lang="es-ES" sz="2497"/>
              <a:t>Parte del éxito de la prueba depende de la comunicación entre el Técnico y el paciente.</a:t>
            </a:r>
            <a:endParaRPr/>
          </a:p>
          <a:p>
            <a:pPr indent="-256032" lvl="0" marL="365760" rtl="0" algn="l">
              <a:lnSpc>
                <a:spcPct val="90000"/>
              </a:lnSpc>
              <a:spcBef>
                <a:spcPts val="400"/>
              </a:spcBef>
              <a:spcAft>
                <a:spcPts val="0"/>
              </a:spcAft>
              <a:buSzPts val="1698"/>
              <a:buChar char="🞂"/>
            </a:pPr>
            <a:r>
              <a:rPr lang="es-ES" sz="2497"/>
              <a:t>Cómo avisar al paciente se verá influido por la legislación y normativa interna.</a:t>
            </a:r>
            <a:endParaRPr/>
          </a:p>
          <a:p>
            <a:pPr indent="-256032" lvl="0" marL="365760" rtl="0" algn="l">
              <a:lnSpc>
                <a:spcPct val="90000"/>
              </a:lnSpc>
              <a:spcBef>
                <a:spcPts val="400"/>
              </a:spcBef>
              <a:spcAft>
                <a:spcPts val="0"/>
              </a:spcAft>
              <a:buSzPts val="1698"/>
              <a:buChar char="🞂"/>
            </a:pPr>
            <a:r>
              <a:rPr lang="es-ES" sz="2497"/>
              <a:t>Verificar la identificación.</a:t>
            </a:r>
            <a:endParaRPr/>
          </a:p>
          <a:p>
            <a:pPr indent="-256032" lvl="0" marL="365760" rtl="0" algn="l">
              <a:lnSpc>
                <a:spcPct val="90000"/>
              </a:lnSpc>
              <a:spcBef>
                <a:spcPts val="400"/>
              </a:spcBef>
              <a:spcAft>
                <a:spcPts val="0"/>
              </a:spcAft>
              <a:buSzPts val="1698"/>
              <a:buChar char="🞂"/>
            </a:pPr>
            <a:r>
              <a:rPr lang="es-ES" sz="2497"/>
              <a:t>Valoración física visual.</a:t>
            </a:r>
            <a:endParaRPr/>
          </a:p>
          <a:p>
            <a:pPr indent="-256032" lvl="0" marL="365760" rtl="0" algn="l">
              <a:lnSpc>
                <a:spcPct val="90000"/>
              </a:lnSpc>
              <a:spcBef>
                <a:spcPts val="400"/>
              </a:spcBef>
              <a:spcAft>
                <a:spcPts val="0"/>
              </a:spcAft>
              <a:buSzPts val="1698"/>
              <a:buChar char="🞂"/>
            </a:pPr>
            <a:r>
              <a:rPr lang="es-ES" sz="2497"/>
              <a:t>Explicación al paciente cómo será la prueba.</a:t>
            </a:r>
            <a:endParaRPr/>
          </a:p>
          <a:p>
            <a:pPr indent="-256032" lvl="0" marL="365760" rtl="0" algn="l">
              <a:lnSpc>
                <a:spcPct val="90000"/>
              </a:lnSpc>
              <a:spcBef>
                <a:spcPts val="400"/>
              </a:spcBef>
              <a:spcAft>
                <a:spcPts val="0"/>
              </a:spcAft>
              <a:buSzPts val="1698"/>
              <a:buChar char="🞂"/>
            </a:pPr>
            <a:r>
              <a:rPr lang="es-ES" sz="2497"/>
              <a:t>Instrucciones claras y concisas.</a:t>
            </a:r>
            <a:endParaRPr/>
          </a:p>
          <a:p>
            <a:pPr indent="-256032" lvl="0" marL="365760" rtl="0" algn="l">
              <a:lnSpc>
                <a:spcPct val="90000"/>
              </a:lnSpc>
              <a:spcBef>
                <a:spcPts val="400"/>
              </a:spcBef>
              <a:spcAft>
                <a:spcPts val="0"/>
              </a:spcAft>
              <a:buSzPts val="1698"/>
              <a:buChar char="🞂"/>
            </a:pPr>
            <a:r>
              <a:rPr lang="es-ES" sz="2497"/>
              <a:t>Código deontológico: efectividad, eficiencia, respeto por la integridad e intimidad, formación, conocer las funciones, protección, actualizarse y reciclarse…</a:t>
            </a:r>
            <a:endParaRPr sz="2497"/>
          </a:p>
        </p:txBody>
      </p:sp>
      <p:sp>
        <p:nvSpPr>
          <p:cNvPr id="125" name="Google Shape;125;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s-ES"/>
              <a:t>1 Recepción del paciente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6"/>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256032" lvl="0" marL="365760" rtl="0" algn="ctr">
              <a:spcBef>
                <a:spcPts val="0"/>
              </a:spcBef>
              <a:spcAft>
                <a:spcPts val="0"/>
              </a:spcAft>
              <a:buSzPts val="1836"/>
              <a:buNone/>
            </a:pPr>
            <a:r>
              <a:rPr lang="es-ES"/>
              <a:t>EL DIAGNÓSTICO DE LA PRUEBA RADIOLÓGICA ES COMPETENCIA DEL MÉDICO RADIÓLOGO;</a:t>
            </a:r>
            <a:endParaRPr/>
          </a:p>
          <a:p>
            <a:pPr indent="-256032" lvl="0" marL="365760" rtl="0" algn="ctr">
              <a:spcBef>
                <a:spcPts val="400"/>
              </a:spcBef>
              <a:spcAft>
                <a:spcPts val="0"/>
              </a:spcAft>
              <a:buSzPts val="1836"/>
              <a:buNone/>
            </a:pPr>
            <a:r>
              <a:t/>
            </a:r>
            <a:endParaRPr/>
          </a:p>
          <a:p>
            <a:pPr indent="-256032" lvl="0" marL="365760" rtl="0" algn="ctr">
              <a:spcBef>
                <a:spcPts val="400"/>
              </a:spcBef>
              <a:spcAft>
                <a:spcPts val="0"/>
              </a:spcAft>
              <a:buSzPts val="1836"/>
              <a:buNone/>
            </a:pPr>
            <a:r>
              <a:rPr lang="es-ES"/>
              <a:t> EN NINGÚN CASO ESA INFORMACIÓN DEBE SER TRANSMITIDA AL PACIENTE POR EL TSID.</a:t>
            </a:r>
            <a:endParaRPr/>
          </a:p>
        </p:txBody>
      </p:sp>
      <p:sp>
        <p:nvSpPr>
          <p:cNvPr id="131" name="Google Shape;131;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s-ES"/>
              <a:t>RECUERDA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7"/>
          <p:cNvSpPr txBox="1"/>
          <p:nvPr>
            <p:ph idx="1" type="body"/>
          </p:nvPr>
        </p:nvSpPr>
        <p:spPr>
          <a:xfrm>
            <a:off x="539552" y="2132856"/>
            <a:ext cx="8229600" cy="4525963"/>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1836"/>
              <a:buChar char="🞂"/>
            </a:pPr>
            <a:r>
              <a:rPr lang="es-ES"/>
              <a:t>Comprobar nombre y apellidos y su correspondencia con el paciente.</a:t>
            </a:r>
            <a:endParaRPr/>
          </a:p>
          <a:p>
            <a:pPr indent="-256032" lvl="0" marL="365760" rtl="0" algn="l">
              <a:spcBef>
                <a:spcPts val="400"/>
              </a:spcBef>
              <a:spcAft>
                <a:spcPts val="0"/>
              </a:spcAft>
              <a:buSzPts val="1836"/>
              <a:buChar char="🞂"/>
            </a:pPr>
            <a:r>
              <a:rPr lang="es-ES"/>
              <a:t>Debe aparecer la región</a:t>
            </a:r>
            <a:endParaRPr/>
          </a:p>
          <a:p>
            <a:pPr indent="-256032" lvl="0" marL="365760" rtl="0" algn="l">
              <a:spcBef>
                <a:spcPts val="400"/>
              </a:spcBef>
              <a:spcAft>
                <a:spcPts val="0"/>
              </a:spcAft>
              <a:buSzPts val="1836"/>
              <a:buNone/>
            </a:pPr>
            <a:r>
              <a:rPr lang="es-ES"/>
              <a:t>				 la proyección</a:t>
            </a:r>
            <a:endParaRPr/>
          </a:p>
          <a:p>
            <a:pPr indent="-256032" lvl="0" marL="365760" rtl="0" algn="l">
              <a:spcBef>
                <a:spcPts val="400"/>
              </a:spcBef>
              <a:spcAft>
                <a:spcPts val="0"/>
              </a:spcAft>
              <a:buSzPts val="1836"/>
              <a:buNone/>
            </a:pPr>
            <a:r>
              <a:rPr lang="es-ES"/>
              <a:t> 				 la lateralidad</a:t>
            </a:r>
            <a:endParaRPr/>
          </a:p>
          <a:p>
            <a:pPr indent="-256032" lvl="0" marL="365760" rtl="0" algn="l">
              <a:spcBef>
                <a:spcPts val="400"/>
              </a:spcBef>
              <a:spcAft>
                <a:spcPts val="0"/>
              </a:spcAft>
              <a:buSzPts val="1836"/>
              <a:buNone/>
            </a:pPr>
            <a:r>
              <a:t/>
            </a:r>
            <a:endParaRPr/>
          </a:p>
        </p:txBody>
      </p:sp>
      <p:sp>
        <p:nvSpPr>
          <p:cNvPr id="137" name="Google Shape;137;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690"/>
              <a:buFont typeface="Lucida Sans"/>
              <a:buNone/>
            </a:pPr>
            <a:r>
              <a:rPr lang="es-ES" sz="3690"/>
              <a:t>2 Interpretación de peticiones de exploración radiográfica.</a:t>
            </a:r>
            <a:endParaRPr sz="369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8"/>
          <p:cNvSpPr txBox="1"/>
          <p:nvPr>
            <p:ph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690"/>
              <a:buFont typeface="Lucida Sans"/>
              <a:buNone/>
            </a:pPr>
            <a:r>
              <a:rPr lang="es-ES" sz="3690"/>
              <a:t>3 Protocolo de preparación al paciente</a:t>
            </a:r>
            <a:endParaRPr sz="3690"/>
          </a:p>
        </p:txBody>
      </p:sp>
      <p:pic>
        <p:nvPicPr>
          <p:cNvPr id="143" name="Google Shape;143;p8"/>
          <p:cNvPicPr preferRelativeResize="0"/>
          <p:nvPr>
            <p:ph idx="3" type="body"/>
          </p:nvPr>
        </p:nvPicPr>
        <p:blipFill rotWithShape="1">
          <a:blip r:embed="rId3">
            <a:alphaModFix/>
          </a:blip>
          <a:srcRect b="0" l="0" r="0" t="0"/>
          <a:stretch/>
        </p:blipFill>
        <p:spPr>
          <a:xfrm>
            <a:off x="899592" y="3212976"/>
            <a:ext cx="7355160" cy="3036790"/>
          </a:xfrm>
          <a:prstGeom prst="rect">
            <a:avLst/>
          </a:prstGeom>
          <a:noFill/>
          <a:ln>
            <a:noFill/>
          </a:ln>
        </p:spPr>
      </p:pic>
      <p:sp>
        <p:nvSpPr>
          <p:cNvPr id="144" name="Google Shape;144;p8"/>
          <p:cNvSpPr txBox="1"/>
          <p:nvPr>
            <p:ph idx="4" type="body"/>
          </p:nvPr>
        </p:nvSpPr>
        <p:spPr>
          <a:xfrm>
            <a:off x="971600" y="1556792"/>
            <a:ext cx="7272808" cy="1008112"/>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1632"/>
              <a:buChar char="🞂"/>
            </a:pPr>
            <a:r>
              <a:rPr lang="es-ES"/>
              <a:t>Cada proyección requiere una preparación. </a:t>
            </a:r>
            <a:endParaRPr/>
          </a:p>
          <a:p>
            <a:pPr indent="-256032" lvl="0" marL="365760" rtl="0" algn="l">
              <a:spcBef>
                <a:spcPts val="0"/>
              </a:spcBef>
              <a:spcAft>
                <a:spcPts val="0"/>
              </a:spcAft>
              <a:buSzPts val="1632"/>
              <a:buChar char="🞂"/>
            </a:pPr>
            <a:r>
              <a:rPr lang="es-ES"/>
              <a:t>Parte descubierta, sin objetos radiopacos.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9"/>
          <p:cNvSpPr txBox="1"/>
          <p:nvPr>
            <p:ph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s-ES"/>
              <a:t>Estado general del paciente</a:t>
            </a:r>
            <a:endParaRPr/>
          </a:p>
        </p:txBody>
      </p:sp>
      <p:pic>
        <p:nvPicPr>
          <p:cNvPr id="150" name="Google Shape;150;p9"/>
          <p:cNvPicPr preferRelativeResize="0"/>
          <p:nvPr>
            <p:ph idx="3" type="body"/>
          </p:nvPr>
        </p:nvPicPr>
        <p:blipFill rotWithShape="1">
          <a:blip r:embed="rId3">
            <a:alphaModFix/>
          </a:blip>
          <a:srcRect b="0" l="0" r="0" t="0"/>
          <a:stretch/>
        </p:blipFill>
        <p:spPr>
          <a:xfrm>
            <a:off x="683568" y="2564904"/>
            <a:ext cx="7859216" cy="3737921"/>
          </a:xfrm>
          <a:prstGeom prst="rect">
            <a:avLst/>
          </a:prstGeom>
          <a:noFill/>
          <a:ln>
            <a:noFill/>
          </a:ln>
        </p:spPr>
      </p:pic>
      <p:sp>
        <p:nvSpPr>
          <p:cNvPr id="151" name="Google Shape;151;p9"/>
          <p:cNvSpPr txBox="1"/>
          <p:nvPr>
            <p:ph idx="4" type="body"/>
          </p:nvPr>
        </p:nvSpPr>
        <p:spPr>
          <a:xfrm>
            <a:off x="467545" y="1444295"/>
            <a:ext cx="8219256" cy="1048602"/>
          </a:xfrm>
          <a:prstGeom prst="rect">
            <a:avLst/>
          </a:prstGeom>
          <a:noFill/>
          <a:ln>
            <a:noFill/>
          </a:ln>
        </p:spPr>
        <p:txBody>
          <a:bodyPr anchorCtr="0" anchor="t" bIns="45700" lIns="91425" spcFirstLastPara="1" rIns="91425" wrap="square" tIns="45700">
            <a:normAutofit/>
          </a:bodyPr>
          <a:lstStyle/>
          <a:p>
            <a:pPr indent="-256032" lvl="0" marL="365760" rtl="0" algn="l">
              <a:lnSpc>
                <a:spcPct val="90000"/>
              </a:lnSpc>
              <a:spcBef>
                <a:spcPts val="0"/>
              </a:spcBef>
              <a:spcAft>
                <a:spcPts val="0"/>
              </a:spcAft>
              <a:buSzPts val="1510"/>
              <a:buChar char="🞂"/>
            </a:pPr>
            <a:r>
              <a:rPr lang="es-ES" sz="2220"/>
              <a:t>Analizar las posibilidades de colaboración.</a:t>
            </a:r>
            <a:endParaRPr/>
          </a:p>
          <a:p>
            <a:pPr indent="-256032" lvl="0" marL="365760" rtl="0" algn="l">
              <a:lnSpc>
                <a:spcPct val="90000"/>
              </a:lnSpc>
              <a:spcBef>
                <a:spcPts val="0"/>
              </a:spcBef>
              <a:spcAft>
                <a:spcPts val="0"/>
              </a:spcAft>
              <a:buSzPts val="1510"/>
              <a:buChar char="🞂"/>
            </a:pPr>
            <a:r>
              <a:rPr lang="es-ES" sz="2220"/>
              <a:t>Si puede colaborar se le explicará cada paso.</a:t>
            </a:r>
            <a:endParaRPr/>
          </a:p>
          <a:p>
            <a:pPr indent="-256032" lvl="0" marL="365760" rtl="0" algn="l">
              <a:lnSpc>
                <a:spcPct val="90000"/>
              </a:lnSpc>
              <a:spcBef>
                <a:spcPts val="0"/>
              </a:spcBef>
              <a:spcAft>
                <a:spcPts val="0"/>
              </a:spcAft>
              <a:buSzPts val="1510"/>
              <a:buChar char="🞂"/>
            </a:pPr>
            <a:r>
              <a:rPr lang="es-ES" sz="2220"/>
              <a:t>De lo contrario se estudiarán las posibilidades.</a:t>
            </a:r>
            <a:endParaRPr/>
          </a:p>
          <a:p>
            <a:pPr indent="-160172" lvl="0" marL="365760" rtl="0" algn="l">
              <a:lnSpc>
                <a:spcPct val="90000"/>
              </a:lnSpc>
              <a:spcBef>
                <a:spcPts val="0"/>
              </a:spcBef>
              <a:spcAft>
                <a:spcPts val="0"/>
              </a:spcAft>
              <a:buSzPts val="1510"/>
              <a:buNone/>
            </a:pPr>
            <a:r>
              <a:t/>
            </a:r>
            <a:endParaRPr sz="2220"/>
          </a:p>
        </p:txBody>
      </p:sp>
    </p:spTree>
  </p:cSld>
  <p:clrMapOvr>
    <a:masterClrMapping/>
  </p:clrMapOvr>
</p:sld>
</file>

<file path=ppt/theme/theme1.xml><?xml version="1.0" encoding="utf-8"?>
<a:theme xmlns:a="http://schemas.openxmlformats.org/drawingml/2006/main" xmlns:r="http://schemas.openxmlformats.org/officeDocument/2006/relationships" name="Concurrencia">
  <a:themeElements>
    <a:clrScheme name="Concurrencia">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2019-09-20T16:20:46Z</dcterms:created>
  <dc:creator>DPTO. SANIDAD</dc:creator>
</cp:coreProperties>
</file>