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LECTURA ES EL VIAJE QUE NUNCA ACABA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709725" y="230600"/>
            <a:ext cx="42111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Comic Sans MS"/>
                <a:ea typeface="Comic Sans MS"/>
                <a:cs typeface="Comic Sans MS"/>
                <a:sym typeface="Comic Sans MS"/>
              </a:rPr>
              <a:t>LA LECTURA ES UN VIAJE QUE NUNCA ACABA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734525" y="4090725"/>
            <a:ext cx="61863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TODOS LOS MIÉRCOLES A LAS 9H EN EL AULA</a:t>
            </a:r>
            <a:r>
              <a:rPr lang="es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INFANTIL 3 AÑOS </a:t>
            </a:r>
            <a:endParaRPr sz="24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6487025" y="1558475"/>
            <a:ext cx="19251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LEE CON NOSOTROS/AS </a:t>
            </a: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AQUÍ TODOS/AS CONTAMOS </a:t>
            </a: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CUÉNTANOS TU EXPERIENCIA</a:t>
            </a: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