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D5EA"/>
    <a:srgbClr val="F4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2E0-D42E-42AE-BBA1-8E613AD397D9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55D1DF-EDCD-4E48-BCFA-CA07E9DE6A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4911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2E0-D42E-42AE-BBA1-8E613AD397D9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55D1DF-EDCD-4E48-BCFA-CA07E9DE6A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897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2E0-D42E-42AE-BBA1-8E613AD397D9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55D1DF-EDCD-4E48-BCFA-CA07E9DE6A70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7551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2E0-D42E-42AE-BBA1-8E613AD397D9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55D1DF-EDCD-4E48-BCFA-CA07E9DE6A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5131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2E0-D42E-42AE-BBA1-8E613AD397D9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55D1DF-EDCD-4E48-BCFA-CA07E9DE6A70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9544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2E0-D42E-42AE-BBA1-8E613AD397D9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55D1DF-EDCD-4E48-BCFA-CA07E9DE6A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86659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2E0-D42E-42AE-BBA1-8E613AD397D9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D1DF-EDCD-4E48-BCFA-CA07E9DE6A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7834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2E0-D42E-42AE-BBA1-8E613AD397D9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D1DF-EDCD-4E48-BCFA-CA07E9DE6A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242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2E0-D42E-42AE-BBA1-8E613AD397D9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D1DF-EDCD-4E48-BCFA-CA07E9DE6A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442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2E0-D42E-42AE-BBA1-8E613AD397D9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55D1DF-EDCD-4E48-BCFA-CA07E9DE6A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4827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2E0-D42E-42AE-BBA1-8E613AD397D9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55D1DF-EDCD-4E48-BCFA-CA07E9DE6A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4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2E0-D42E-42AE-BBA1-8E613AD397D9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55D1DF-EDCD-4E48-BCFA-CA07E9DE6A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5863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2E0-D42E-42AE-BBA1-8E613AD397D9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D1DF-EDCD-4E48-BCFA-CA07E9DE6A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6931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2E0-D42E-42AE-BBA1-8E613AD397D9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D1DF-EDCD-4E48-BCFA-CA07E9DE6A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298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2E0-D42E-42AE-BBA1-8E613AD397D9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D1DF-EDCD-4E48-BCFA-CA07E9DE6A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7143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B2E0-D42E-42AE-BBA1-8E613AD397D9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55D1DF-EDCD-4E48-BCFA-CA07E9DE6A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687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3B2E0-D42E-42AE-BBA1-8E613AD397D9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55D1DF-EDCD-4E48-BCFA-CA07E9DE6A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285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FC73DC04-39A7-45EB-B6B7-C16C5684E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08662"/>
            <a:ext cx="3932237" cy="1122879"/>
          </a:xfrm>
        </p:spPr>
        <p:txBody>
          <a:bodyPr>
            <a:normAutofit/>
          </a:bodyPr>
          <a:lstStyle/>
          <a:p>
            <a:r>
              <a:rPr lang="es-ES" sz="2000" b="1" dirty="0">
                <a:latin typeface="Comic Sans MS" panose="030F0702030302020204" pitchFamily="66" charset="0"/>
              </a:rPr>
              <a:t>      NUESTRAS LECTURAS</a:t>
            </a:r>
            <a:br>
              <a:rPr lang="es-ES" sz="1400" b="1" dirty="0">
                <a:latin typeface="Comic Sans MS" panose="030F0702030302020204" pitchFamily="66" charset="0"/>
              </a:rPr>
            </a:br>
            <a:br>
              <a:rPr lang="es-ES" sz="1400" b="1" dirty="0">
                <a:latin typeface="Comic Sans MS" panose="030F0702030302020204" pitchFamily="66" charset="0"/>
              </a:rPr>
            </a:br>
            <a:br>
              <a:rPr lang="es-ES" sz="1400" b="1" dirty="0">
                <a:latin typeface="Comic Sans MS" panose="030F0702030302020204" pitchFamily="66" charset="0"/>
              </a:rPr>
            </a:br>
            <a:r>
              <a:rPr lang="es-ES" sz="1400" b="1" dirty="0">
                <a:latin typeface="Comic Sans MS" panose="030F0702030302020204" pitchFamily="66" charset="0"/>
              </a:rPr>
              <a:t>CURSO:         LIBRO:</a:t>
            </a:r>
          </a:p>
        </p:txBody>
      </p:sp>
      <p:graphicFrame>
        <p:nvGraphicFramePr>
          <p:cNvPr id="14" name="Tabla 14">
            <a:extLst>
              <a:ext uri="{FF2B5EF4-FFF2-40B4-BE49-F238E27FC236}">
                <a16:creationId xmlns:a16="http://schemas.microsoft.com/office/drawing/2014/main" id="{F06469B2-C6D0-4A39-B868-5CD61E82E0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581319"/>
              </p:ext>
            </p:extLst>
          </p:nvPr>
        </p:nvGraphicFramePr>
        <p:xfrm>
          <a:off x="5350535" y="599782"/>
          <a:ext cx="6019531" cy="6258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7134">
                  <a:extLst>
                    <a:ext uri="{9D8B030D-6E8A-4147-A177-3AD203B41FA5}">
                      <a16:colId xmlns:a16="http://schemas.microsoft.com/office/drawing/2014/main" val="2316586324"/>
                    </a:ext>
                  </a:extLst>
                </a:gridCol>
                <a:gridCol w="1192383">
                  <a:extLst>
                    <a:ext uri="{9D8B030D-6E8A-4147-A177-3AD203B41FA5}">
                      <a16:colId xmlns:a16="http://schemas.microsoft.com/office/drawing/2014/main" val="2666452499"/>
                    </a:ext>
                  </a:extLst>
                </a:gridCol>
                <a:gridCol w="3166329">
                  <a:extLst>
                    <a:ext uri="{9D8B030D-6E8A-4147-A177-3AD203B41FA5}">
                      <a16:colId xmlns:a16="http://schemas.microsoft.com/office/drawing/2014/main" val="1262262715"/>
                    </a:ext>
                  </a:extLst>
                </a:gridCol>
                <a:gridCol w="653685">
                  <a:extLst>
                    <a:ext uri="{9D8B030D-6E8A-4147-A177-3AD203B41FA5}">
                      <a16:colId xmlns:a16="http://schemas.microsoft.com/office/drawing/2014/main" val="4116153733"/>
                    </a:ext>
                  </a:extLst>
                </a:gridCol>
              </a:tblGrid>
              <a:tr h="417215">
                <a:tc>
                  <a:txBody>
                    <a:bodyPr/>
                    <a:lstStyle/>
                    <a:p>
                      <a:r>
                        <a:rPr lang="es-ES" dirty="0"/>
                        <a:t>FECHA </a:t>
                      </a:r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PÁGINAS</a:t>
                      </a:r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ACTIVIDADES</a:t>
                      </a:r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+/-</a:t>
                      </a:r>
                    </a:p>
                  </a:txBody>
                  <a:tcPr marL="76764" marR="76764"/>
                </a:tc>
                <a:extLst>
                  <a:ext uri="{0D108BD9-81ED-4DB2-BD59-A6C34878D82A}">
                    <a16:rowId xmlns:a16="http://schemas.microsoft.com/office/drawing/2014/main" val="1617717657"/>
                  </a:ext>
                </a:extLst>
              </a:tr>
              <a:tr h="417215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extLst>
                  <a:ext uri="{0D108BD9-81ED-4DB2-BD59-A6C34878D82A}">
                    <a16:rowId xmlns:a16="http://schemas.microsoft.com/office/drawing/2014/main" val="364105356"/>
                  </a:ext>
                </a:extLst>
              </a:tr>
              <a:tr h="417215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extLst>
                  <a:ext uri="{0D108BD9-81ED-4DB2-BD59-A6C34878D82A}">
                    <a16:rowId xmlns:a16="http://schemas.microsoft.com/office/drawing/2014/main" val="3330458195"/>
                  </a:ext>
                </a:extLst>
              </a:tr>
              <a:tr h="417215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extLst>
                  <a:ext uri="{0D108BD9-81ED-4DB2-BD59-A6C34878D82A}">
                    <a16:rowId xmlns:a16="http://schemas.microsoft.com/office/drawing/2014/main" val="161261708"/>
                  </a:ext>
                </a:extLst>
              </a:tr>
              <a:tr h="417215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extLst>
                  <a:ext uri="{0D108BD9-81ED-4DB2-BD59-A6C34878D82A}">
                    <a16:rowId xmlns:a16="http://schemas.microsoft.com/office/drawing/2014/main" val="313895246"/>
                  </a:ext>
                </a:extLst>
              </a:tr>
              <a:tr h="417215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extLst>
                  <a:ext uri="{0D108BD9-81ED-4DB2-BD59-A6C34878D82A}">
                    <a16:rowId xmlns:a16="http://schemas.microsoft.com/office/drawing/2014/main" val="998120016"/>
                  </a:ext>
                </a:extLst>
              </a:tr>
              <a:tr h="417215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extLst>
                  <a:ext uri="{0D108BD9-81ED-4DB2-BD59-A6C34878D82A}">
                    <a16:rowId xmlns:a16="http://schemas.microsoft.com/office/drawing/2014/main" val="1075452631"/>
                  </a:ext>
                </a:extLst>
              </a:tr>
              <a:tr h="417215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extLst>
                  <a:ext uri="{0D108BD9-81ED-4DB2-BD59-A6C34878D82A}">
                    <a16:rowId xmlns:a16="http://schemas.microsoft.com/office/drawing/2014/main" val="3692652013"/>
                  </a:ext>
                </a:extLst>
              </a:tr>
              <a:tr h="417215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extLst>
                  <a:ext uri="{0D108BD9-81ED-4DB2-BD59-A6C34878D82A}">
                    <a16:rowId xmlns:a16="http://schemas.microsoft.com/office/drawing/2014/main" val="2850744831"/>
                  </a:ext>
                </a:extLst>
              </a:tr>
              <a:tr h="417215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extLst>
                  <a:ext uri="{0D108BD9-81ED-4DB2-BD59-A6C34878D82A}">
                    <a16:rowId xmlns:a16="http://schemas.microsoft.com/office/drawing/2014/main" val="1259461758"/>
                  </a:ext>
                </a:extLst>
              </a:tr>
              <a:tr h="417215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extLst>
                  <a:ext uri="{0D108BD9-81ED-4DB2-BD59-A6C34878D82A}">
                    <a16:rowId xmlns:a16="http://schemas.microsoft.com/office/drawing/2014/main" val="1079102662"/>
                  </a:ext>
                </a:extLst>
              </a:tr>
              <a:tr h="417215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extLst>
                  <a:ext uri="{0D108BD9-81ED-4DB2-BD59-A6C34878D82A}">
                    <a16:rowId xmlns:a16="http://schemas.microsoft.com/office/drawing/2014/main" val="2440534728"/>
                  </a:ext>
                </a:extLst>
              </a:tr>
              <a:tr h="417215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extLst>
                  <a:ext uri="{0D108BD9-81ED-4DB2-BD59-A6C34878D82A}">
                    <a16:rowId xmlns:a16="http://schemas.microsoft.com/office/drawing/2014/main" val="3154975986"/>
                  </a:ext>
                </a:extLst>
              </a:tr>
              <a:tr h="417215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extLst>
                  <a:ext uri="{0D108BD9-81ED-4DB2-BD59-A6C34878D82A}">
                    <a16:rowId xmlns:a16="http://schemas.microsoft.com/office/drawing/2014/main" val="1858499289"/>
                  </a:ext>
                </a:extLst>
              </a:tr>
              <a:tr h="417215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764" marR="76764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76764" marR="76764"/>
                </a:tc>
                <a:extLst>
                  <a:ext uri="{0D108BD9-81ED-4DB2-BD59-A6C34878D82A}">
                    <a16:rowId xmlns:a16="http://schemas.microsoft.com/office/drawing/2014/main" val="2004085189"/>
                  </a:ext>
                </a:extLst>
              </a:tr>
            </a:tbl>
          </a:graphicData>
        </a:graphic>
      </p:graphicFrame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04097A71-0187-42B4-973F-3F2492674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 flipH="1">
            <a:off x="1006867" y="3428999"/>
            <a:ext cx="2044558" cy="2432049"/>
          </a:xfrm>
        </p:spPr>
        <p:txBody>
          <a:bodyPr/>
          <a:lstStyle/>
          <a:p>
            <a:endParaRPr lang="es-ES" dirty="0"/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99F5589B-BA40-4979-8E04-DAE4669B8B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654825"/>
              </p:ext>
            </p:extLst>
          </p:nvPr>
        </p:nvGraphicFramePr>
        <p:xfrm>
          <a:off x="92075" y="92075"/>
          <a:ext cx="3853201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3" imgW="5400403" imgH="876991" progId="Word.Document.12">
                  <p:embed/>
                </p:oleObj>
              </mc:Choice>
              <mc:Fallback>
                <p:oleObj name="Document" r:id="rId3" imgW="5400403" imgH="8769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3853201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Tabla 16">
            <a:extLst>
              <a:ext uri="{FF2B5EF4-FFF2-40B4-BE49-F238E27FC236}">
                <a16:creationId xmlns:a16="http://schemas.microsoft.com/office/drawing/2014/main" id="{E74471F0-3CFD-4669-A619-42F49D907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162652"/>
              </p:ext>
            </p:extLst>
          </p:nvPr>
        </p:nvGraphicFramePr>
        <p:xfrm>
          <a:off x="821933" y="2044557"/>
          <a:ext cx="3780889" cy="4387065"/>
        </p:xfrm>
        <a:graphic>
          <a:graphicData uri="http://schemas.openxmlformats.org/drawingml/2006/table">
            <a:tbl>
              <a:tblPr/>
              <a:tblGrid>
                <a:gridCol w="3780889">
                  <a:extLst>
                    <a:ext uri="{9D8B030D-6E8A-4147-A177-3AD203B41FA5}">
                      <a16:colId xmlns:a16="http://schemas.microsoft.com/office/drawing/2014/main" val="1026943194"/>
                    </a:ext>
                  </a:extLst>
                </a:gridCol>
              </a:tblGrid>
              <a:tr h="438706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249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16592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</TotalTime>
  <Words>7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Comic Sans MS</vt:lpstr>
      <vt:lpstr>Wingdings 3</vt:lpstr>
      <vt:lpstr>Espiral</vt:lpstr>
      <vt:lpstr>Document</vt:lpstr>
      <vt:lpstr>      NUESTRAS LECTURAS   CURSO:         LIBRO: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CURSO:         LIBRO:</dc:title>
  <dc:creator>ana diaz</dc:creator>
  <cp:lastModifiedBy>ana diaz</cp:lastModifiedBy>
  <cp:revision>5</cp:revision>
  <dcterms:created xsi:type="dcterms:W3CDTF">2019-10-04T15:24:14Z</dcterms:created>
  <dcterms:modified xsi:type="dcterms:W3CDTF">2019-10-04T15:43:40Z</dcterms:modified>
</cp:coreProperties>
</file>