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gi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45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20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50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883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2226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973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361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62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344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48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214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86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122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77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35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92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1974-83EB-4CDD-8B10-812FEA75A114}" type="datetimeFigureOut">
              <a:rPr lang="es-ES" smtClean="0"/>
              <a:t>04/10/2019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7623B2-3349-4FF0-9EBA-F2AF6AC0A2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3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7E72F331-8FC3-4EAB-A22C-B8F217897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latin typeface="Comic Sans MS" panose="030F0702030302020204" pitchFamily="66" charset="0"/>
              </a:rPr>
              <a:t>           SUMAMOS PALABRAS</a:t>
            </a:r>
            <a:br>
              <a:rPr lang="es-ES" b="1" dirty="0">
                <a:latin typeface="Comic Sans MS" panose="030F0702030302020204" pitchFamily="66" charset="0"/>
              </a:rPr>
            </a:br>
            <a:r>
              <a:rPr lang="es-ES" sz="2400" b="1" dirty="0">
                <a:latin typeface="Comic Sans MS" panose="030F0702030302020204" pitchFamily="66" charset="0"/>
              </a:rPr>
              <a:t>                                                                             CURSO:___________</a:t>
            </a:r>
            <a:endParaRPr lang="es-ES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08056558-DE33-4047-A48D-74B46C0529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219814"/>
              </p:ext>
            </p:extLst>
          </p:nvPr>
        </p:nvGraphicFramePr>
        <p:xfrm>
          <a:off x="211756" y="-13272"/>
          <a:ext cx="3003082" cy="808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4110787" imgH="876991" progId="Word.Document.12">
                  <p:embed/>
                </p:oleObj>
              </mc:Choice>
              <mc:Fallback>
                <p:oleObj name="Document" r:id="rId3" imgW="4110787" imgH="8769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756" y="-13272"/>
                        <a:ext cx="3003082" cy="808835"/>
                      </a:xfrm>
                      <a:prstGeom prst="rect">
                        <a:avLst/>
                      </a:prstGeom>
                      <a:pattFill prst="pct5">
                        <a:fgClr>
                          <a:schemeClr val="accent1"/>
                        </a:fgClr>
                        <a:bgClr>
                          <a:schemeClr val="bg1"/>
                        </a:bgClr>
                      </a:patt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D4EC1A89-CC48-440C-9F82-7AE27C9067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>
                <a:latin typeface="Comic Sans MS" panose="030F0702030302020204" pitchFamily="66" charset="0"/>
              </a:rPr>
              <a:t>PALABRA </a:t>
            </a:r>
            <a:r>
              <a:rPr lang="es-ES" dirty="0">
                <a:latin typeface="Comic Sans MS" panose="030F0702030302020204" pitchFamily="66" charset="0"/>
              </a:rPr>
              <a:t>                    </a:t>
            </a:r>
            <a:r>
              <a:rPr lang="es-ES" b="1" dirty="0">
                <a:latin typeface="Comic Sans MS" panose="030F0702030302020204" pitchFamily="66" charset="0"/>
              </a:rPr>
              <a:t>MATERIA</a:t>
            </a:r>
          </a:p>
          <a:p>
            <a:pPr marL="0" indent="0">
              <a:buNone/>
            </a:pPr>
            <a:r>
              <a:rPr lang="es-ES" b="1" dirty="0"/>
              <a:t>1.__________________________________</a:t>
            </a:r>
          </a:p>
          <a:p>
            <a:pPr marL="0" indent="0">
              <a:buNone/>
            </a:pPr>
            <a:r>
              <a:rPr lang="es-ES" b="1" dirty="0"/>
              <a:t>2.__________________________________</a:t>
            </a:r>
          </a:p>
          <a:p>
            <a:pPr marL="0" indent="0">
              <a:buNone/>
            </a:pPr>
            <a:r>
              <a:rPr lang="es-ES" b="1" dirty="0"/>
              <a:t>3.__________________________________</a:t>
            </a:r>
          </a:p>
          <a:p>
            <a:pPr marL="0" indent="0">
              <a:buNone/>
            </a:pPr>
            <a:r>
              <a:rPr lang="es-ES" b="1" dirty="0"/>
              <a:t>4.__________________________________</a:t>
            </a:r>
          </a:p>
          <a:p>
            <a:pPr marL="0" indent="0">
              <a:buNone/>
            </a:pPr>
            <a:r>
              <a:rPr lang="es-ES" b="1" dirty="0"/>
              <a:t>5.__________________________________</a:t>
            </a:r>
          </a:p>
          <a:p>
            <a:pPr marL="0" indent="0">
              <a:buNone/>
            </a:pPr>
            <a:r>
              <a:rPr lang="es-ES" b="1" dirty="0"/>
              <a:t>6.__________________________________</a:t>
            </a:r>
          </a:p>
          <a:p>
            <a:pPr marL="0" indent="0">
              <a:buNone/>
            </a:pPr>
            <a:r>
              <a:rPr lang="es-ES" b="1" dirty="0"/>
              <a:t>7.__________________________________</a:t>
            </a:r>
          </a:p>
          <a:p>
            <a:pPr marL="0" indent="0">
              <a:buNone/>
            </a:pPr>
            <a:r>
              <a:rPr lang="es-ES" b="1" dirty="0"/>
              <a:t>8.__________________________________</a:t>
            </a:r>
          </a:p>
          <a:p>
            <a:pPr marL="0" indent="0">
              <a:buNone/>
            </a:pPr>
            <a:r>
              <a:rPr lang="es-ES" b="1" dirty="0"/>
              <a:t>9.__________________________________</a:t>
            </a:r>
          </a:p>
          <a:p>
            <a:pPr marL="0" indent="0">
              <a:buNone/>
            </a:pPr>
            <a:r>
              <a:rPr lang="es-ES" b="1" dirty="0"/>
              <a:t>10._________________________________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A263853F-917E-482C-B3AB-3E960E9C14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>
                <a:latin typeface="Comic Sans MS" panose="030F0702030302020204" pitchFamily="66" charset="0"/>
              </a:rPr>
              <a:t>PALABRA                MATERIA</a:t>
            </a:r>
          </a:p>
          <a:p>
            <a:pPr marL="0" indent="0">
              <a:buNone/>
            </a:pPr>
            <a:r>
              <a:rPr lang="es-ES" b="1" dirty="0"/>
              <a:t>11._________________________________</a:t>
            </a:r>
          </a:p>
          <a:p>
            <a:pPr marL="0" indent="0">
              <a:buNone/>
            </a:pPr>
            <a:r>
              <a:rPr lang="es-ES" b="1" dirty="0"/>
              <a:t>12._________________________________</a:t>
            </a:r>
          </a:p>
          <a:p>
            <a:pPr marL="0" indent="0">
              <a:buNone/>
            </a:pPr>
            <a:r>
              <a:rPr lang="es-ES" b="1" dirty="0"/>
              <a:t>13._________________________________</a:t>
            </a:r>
          </a:p>
          <a:p>
            <a:pPr marL="0" indent="0">
              <a:buNone/>
            </a:pPr>
            <a:r>
              <a:rPr lang="es-ES" b="1" dirty="0"/>
              <a:t>14._________________________________</a:t>
            </a:r>
          </a:p>
          <a:p>
            <a:pPr marL="0" indent="0">
              <a:buNone/>
            </a:pPr>
            <a:r>
              <a:rPr lang="es-ES" b="1" dirty="0"/>
              <a:t>15._________________________________</a:t>
            </a:r>
          </a:p>
          <a:p>
            <a:pPr marL="0" indent="0">
              <a:buNone/>
            </a:pPr>
            <a:r>
              <a:rPr lang="es-ES" b="1" dirty="0"/>
              <a:t>16._________________________________</a:t>
            </a:r>
          </a:p>
          <a:p>
            <a:pPr marL="0" indent="0">
              <a:buNone/>
            </a:pPr>
            <a:r>
              <a:rPr lang="es-ES" b="1" dirty="0"/>
              <a:t>17._________________________________</a:t>
            </a:r>
          </a:p>
          <a:p>
            <a:pPr marL="0" indent="0">
              <a:buNone/>
            </a:pPr>
            <a:r>
              <a:rPr lang="es-ES" b="1" dirty="0"/>
              <a:t>18._________________________________</a:t>
            </a:r>
          </a:p>
          <a:p>
            <a:pPr marL="0" indent="0">
              <a:buNone/>
            </a:pPr>
            <a:r>
              <a:rPr lang="es-ES" b="1" dirty="0"/>
              <a:t>19._________________________________</a:t>
            </a:r>
          </a:p>
          <a:p>
            <a:pPr marL="0" indent="0">
              <a:buNone/>
            </a:pPr>
            <a:r>
              <a:rPr lang="es-ES" b="1" dirty="0"/>
              <a:t>20.____</a:t>
            </a:r>
            <a:r>
              <a:rPr lang="es-ES" dirty="0"/>
              <a:t>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63584879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47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Comic Sans MS</vt:lpstr>
      <vt:lpstr>Wingdings 3</vt:lpstr>
      <vt:lpstr>Espiral</vt:lpstr>
      <vt:lpstr>Documento de Microsoft Word</vt:lpstr>
      <vt:lpstr>           SUMAMOS PALABRAS                                                                              CURSO:___________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SUMAMOS PALABRAS</dc:title>
  <dc:creator>ana diaz</dc:creator>
  <cp:lastModifiedBy>ana diaz</cp:lastModifiedBy>
  <cp:revision>3</cp:revision>
  <dcterms:created xsi:type="dcterms:W3CDTF">2019-10-04T14:51:51Z</dcterms:created>
  <dcterms:modified xsi:type="dcterms:W3CDTF">2019-10-04T15:13:38Z</dcterms:modified>
</cp:coreProperties>
</file>