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57" r:id="rId4"/>
    <p:sldId id="259" r:id="rId5"/>
    <p:sldId id="261" r:id="rId6"/>
    <p:sldId id="263" r:id="rId7"/>
    <p:sldId id="276" r:id="rId8"/>
    <p:sldId id="265" r:id="rId9"/>
    <p:sldId id="267" r:id="rId10"/>
    <p:sldId id="269" r:id="rId11"/>
    <p:sldId id="271" r:id="rId12"/>
    <p:sldId id="273" r:id="rId13"/>
    <p:sldId id="274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93369" autoAdjust="0"/>
  </p:normalViewPr>
  <p:slideViewPr>
    <p:cSldViewPr>
      <p:cViewPr>
        <p:scale>
          <a:sx n="75" d="100"/>
          <a:sy n="75" d="100"/>
        </p:scale>
        <p:origin x="-10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716C4-C26F-4FAC-A372-2042E4DA50BE}" type="datetimeFigureOut">
              <a:rPr lang="es-ES" smtClean="0"/>
              <a:pPr/>
              <a:t>05/04/2020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C2AAB-AC83-4201-B532-2F2B2DEC180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64181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Señala un dibujo que no es una naranja.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2AAB-AC83-4201-B532-2F2B2DEC1803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70926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Señala los</a:t>
            </a:r>
            <a:r>
              <a:rPr lang="es-ES" baseline="0" dirty="0" smtClean="0"/>
              <a:t> dos gatos que están juntos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2AAB-AC83-4201-B532-2F2B2DEC1803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Señala un dibujo que no es un tambor.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2AAB-AC83-4201-B532-2F2B2DEC1803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70926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Señala el dibujo que no es un pez.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2AAB-AC83-4201-B532-2F2B2DEC1803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70926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Señala el dibujo que no es un perro.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2AAB-AC83-4201-B532-2F2B2DEC1803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70926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Señala un dibujo que no es un coche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2AAB-AC83-4201-B532-2F2B2DEC1803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Señala los</a:t>
            </a:r>
            <a:r>
              <a:rPr lang="es-ES" baseline="0" dirty="0" smtClean="0"/>
              <a:t> dos peces que están juntos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2AAB-AC83-4201-B532-2F2B2DEC1803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70926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Señala las</a:t>
            </a:r>
            <a:r>
              <a:rPr lang="es-ES" baseline="0" dirty="0" smtClean="0"/>
              <a:t> dos camisetas que están juntas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2AAB-AC83-4201-B532-2F2B2DEC1803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Señala los</a:t>
            </a:r>
            <a:r>
              <a:rPr lang="es-ES" baseline="0" dirty="0" smtClean="0"/>
              <a:t> dos conejos que están juntos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2AAB-AC83-4201-B532-2F2B2DEC1803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Señala las</a:t>
            </a:r>
            <a:r>
              <a:rPr lang="es-ES" baseline="0" dirty="0" smtClean="0"/>
              <a:t> dos manzanas que están juntas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2AAB-AC83-4201-B532-2F2B2DEC1803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45D7-8E8A-4CD6-B5A9-99AFFA18D9AB}" type="datetime1">
              <a:rPr lang="es-ES" smtClean="0"/>
              <a:pPr/>
              <a:t>05/04/2020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AC60-497A-4854-BC4D-EF1A7C3D5F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8446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8D5A-E332-42D2-AC07-B10469B3C199}" type="datetime1">
              <a:rPr lang="es-ES" smtClean="0"/>
              <a:pPr/>
              <a:t>05/04/2020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AC60-497A-4854-BC4D-EF1A7C3D5F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2367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5816-5499-4720-A832-5FBCEDF4B8E7}" type="datetime1">
              <a:rPr lang="es-ES" smtClean="0"/>
              <a:pPr/>
              <a:t>05/04/2020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AC60-497A-4854-BC4D-EF1A7C3D5F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01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F5F7-BF6D-48AE-B719-548AB83B87B1}" type="datetime1">
              <a:rPr lang="es-ES" smtClean="0"/>
              <a:pPr/>
              <a:t>05/04/2020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AC60-497A-4854-BC4D-EF1A7C3D5F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2556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27D6-E8B6-42ED-82BB-85C1957BC09E}" type="datetime1">
              <a:rPr lang="es-ES" smtClean="0"/>
              <a:pPr/>
              <a:t>05/04/2020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AC60-497A-4854-BC4D-EF1A7C3D5F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025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3795-F6AB-4C1F-8016-94A144586A98}" type="datetime1">
              <a:rPr lang="es-ES" smtClean="0"/>
              <a:pPr/>
              <a:t>05/04/2020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AC60-497A-4854-BC4D-EF1A7C3D5F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8669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A674-793A-44DD-869C-652DB8E55B7F}" type="datetime1">
              <a:rPr lang="es-ES" smtClean="0"/>
              <a:pPr/>
              <a:t>05/04/2020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AC60-497A-4854-BC4D-EF1A7C3D5F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7867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EF1A-06A2-4742-B743-20B1ACD1F03C}" type="datetime1">
              <a:rPr lang="es-ES" smtClean="0"/>
              <a:pPr/>
              <a:t>05/04/2020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AC60-497A-4854-BC4D-EF1A7C3D5F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8413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F37A-ED54-437F-BC18-BF86C70B1B31}" type="datetime1">
              <a:rPr lang="es-ES" smtClean="0"/>
              <a:pPr/>
              <a:t>05/04/2020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AC60-497A-4854-BC4D-EF1A7C3D5F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5734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F268-991B-4C09-87CB-B5C6CA4862AB}" type="datetime1">
              <a:rPr lang="es-ES" smtClean="0"/>
              <a:pPr/>
              <a:t>05/04/2020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AC60-497A-4854-BC4D-EF1A7C3D5F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8507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B32A7-93D4-4ECA-BD61-ECC69A672EF3}" type="datetime1">
              <a:rPr lang="es-ES" smtClean="0"/>
              <a:pPr/>
              <a:t>05/04/2020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AC60-497A-4854-BC4D-EF1A7C3D5F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6630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AF646-E33C-4C5C-9859-0BAB11E7D696}" type="datetime1">
              <a:rPr lang="es-ES" smtClean="0"/>
              <a:pPr/>
              <a:t>05/04/2020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3AC60-497A-4854-BC4D-EF1A7C3D5F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0645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lipart-librar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notesSlide" Target="../notesSlides/notesSlide8.xml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24.png"/><Relationship Id="rId5" Type="http://schemas.openxmlformats.org/officeDocument/2006/relationships/image" Target="../media/image13.jpe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9.xml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6" Type="http://schemas.openxmlformats.org/officeDocument/2006/relationships/audio" Target="../media/audio3.wav"/><Relationship Id="rId5" Type="http://schemas.openxmlformats.org/officeDocument/2006/relationships/image" Target="../media/image9.jpeg"/><Relationship Id="rId10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audio" Target="../media/audio3.wav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2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audio" Target="../media/audio2.wav"/><Relationship Id="rId5" Type="http://schemas.openxmlformats.org/officeDocument/2006/relationships/image" Target="../media/image4.jpe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notesSlide" Target="../notesSlides/notesSlide5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audio" Target="../media/audio3.wav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6" Type="http://schemas.openxmlformats.org/officeDocument/2006/relationships/audio" Target="../media/audio3.wav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352928" cy="1470025"/>
          </a:xfrm>
        </p:spPr>
        <p:txBody>
          <a:bodyPr>
            <a:normAutofit/>
          </a:bodyPr>
          <a:lstStyle/>
          <a:p>
            <a:r>
              <a:rPr lang="es-ES" sz="4000" b="1" u="sng" dirty="0" smtClean="0"/>
              <a:t>CONCEPTOS LINGÜÍSTICOS</a:t>
            </a:r>
            <a:endParaRPr lang="es-ES" sz="4000" b="1" u="sng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2786058"/>
            <a:ext cx="6400800" cy="1752600"/>
          </a:xfrm>
        </p:spPr>
        <p:txBody>
          <a:bodyPr>
            <a:normAutofit/>
          </a:bodyPr>
          <a:lstStyle/>
          <a:p>
            <a:r>
              <a:rPr lang="es-ES" dirty="0" smtClean="0"/>
              <a:t>CELF-5</a:t>
            </a:r>
          </a:p>
          <a:p>
            <a:pPr marL="514350" indent="-514350" algn="just"/>
            <a:r>
              <a:rPr lang="es-ES" dirty="0" smtClean="0"/>
              <a:t>              7- Inclusión-Exclusión</a:t>
            </a:r>
          </a:p>
          <a:p>
            <a:r>
              <a:rPr lang="es-ES" dirty="0" smtClean="0"/>
              <a:t>Mª Pilar González Romero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AC60-497A-4854-BC4D-EF1A7C3D5FE1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483768" y="5119413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hlinkClick r:id="rId2"/>
              </a:rPr>
              <a:t>http://clipart-library.com/ </a:t>
            </a:r>
            <a:endParaRPr lang="es-ES" dirty="0"/>
          </a:p>
          <a:p>
            <a:pPr algn="ctr"/>
            <a:r>
              <a:rPr lang="es-ES" dirty="0" smtClean="0"/>
              <a:t>Imágenes de internet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131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AC60-497A-4854-BC4D-EF1A7C3D5FE1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3076" name="Picture 4" descr="Clipart de selva tropical gratis, descargar imágenes prediseñadas gratis, imágenes prediseñadas gratis en ...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5850"/>
            <a:ext cx="1080000" cy="104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ipart de selva tropical gratis, descargar imágenes prediseñadas gratis, imágenes prediseñadas gratis en ...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016" y="2636912"/>
            <a:ext cx="936224" cy="104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Administrador\Escritorio\Al-Andalus19-20\imagenes paa grupo trabajo\apple-clip-art-19.png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204864"/>
            <a:ext cx="1500198" cy="1589192"/>
          </a:xfrm>
          <a:prstGeom prst="rect">
            <a:avLst/>
          </a:prstGeom>
          <a:noFill/>
        </p:spPr>
      </p:pic>
      <p:pic>
        <p:nvPicPr>
          <p:cNvPr id="4099" name="Picture 3" descr="C:\Documents and Settings\Administrador\Escritorio\Al-Andalus19-20\imagenes paa grupo trabajo\28234.gif">
            <a:hlinkClick r:id="" action="ppaction://hlinkshowjump?jump=nextslide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2060848"/>
            <a:ext cx="1573826" cy="1643074"/>
          </a:xfrm>
          <a:prstGeom prst="rect">
            <a:avLst/>
          </a:prstGeom>
          <a:noFill/>
        </p:spPr>
      </p:pic>
      <p:pic>
        <p:nvPicPr>
          <p:cNvPr id="9" name="Picture 3" descr="C:\Documents and Settings\Administrador\Escritorio\Al-Andalus19-20\imagenes paa grupo trabajo\28234.gif">
            <a:hlinkClick r:id="" action="ppaction://hlinkshowjump?jump=nextslide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2060848"/>
            <a:ext cx="1573826" cy="1643074"/>
          </a:xfrm>
          <a:prstGeom prst="rect">
            <a:avLst/>
          </a:prstGeom>
          <a:noFill/>
        </p:spPr>
      </p:pic>
      <p:pic>
        <p:nvPicPr>
          <p:cNvPr id="12" name="Picture 3" descr="C:\Documents and Settings\Administrador\Escritorio\Al-Andalus19-20\imagenes paa grupo trabajo\28234.gif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132856"/>
            <a:ext cx="1573826" cy="1643074"/>
          </a:xfrm>
          <a:prstGeom prst="rect">
            <a:avLst/>
          </a:prstGeom>
          <a:noFill/>
        </p:spPr>
      </p:pic>
      <p:pic>
        <p:nvPicPr>
          <p:cNvPr id="10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9" cstate="print"/>
          <a:stretch>
            <a:fillRect/>
          </a:stretch>
        </p:blipFill>
        <p:spPr>
          <a:xfrm>
            <a:off x="1115616" y="5157192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92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AC60-497A-4854-BC4D-EF1A7C3D5FE1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4098" name="Picture 2" descr="Sombrero de estudiante de Little Witch Academia Sombrero Luna Nova - Biblioteca de imágenes prediseñadas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08920"/>
            <a:ext cx="124777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Administrador\Escritorio\Al-Andalus19-20\imagenes paa grupo trabajo\84122.png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624129" flipV="1">
            <a:off x="4374998" y="2674211"/>
            <a:ext cx="1478807" cy="781810"/>
          </a:xfrm>
          <a:prstGeom prst="rect">
            <a:avLst/>
          </a:prstGeom>
          <a:noFill/>
        </p:spPr>
      </p:pic>
      <p:pic>
        <p:nvPicPr>
          <p:cNvPr id="8" name="Picture 2" descr="C:\Documents and Settings\Administrador\Escritorio\Al-Andalus19-20\imagenes paa grupo trabajo\apple-clip-art-19.png">
            <a:hlinkClick r:id="" action="ppaction://hlinkshowjump?jump=nextslide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132856"/>
            <a:ext cx="1291536" cy="1368152"/>
          </a:xfrm>
          <a:prstGeom prst="rect">
            <a:avLst/>
          </a:prstGeom>
          <a:noFill/>
        </p:spPr>
      </p:pic>
      <p:pic>
        <p:nvPicPr>
          <p:cNvPr id="9" name="Picture 3" descr="C:\Documents and Settings\Administrador\Escritorio\Al-Andalus19-20\imagenes paa grupo trabajo\227.png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2348881"/>
            <a:ext cx="1582324" cy="1224136"/>
          </a:xfrm>
          <a:prstGeom prst="rect">
            <a:avLst/>
          </a:prstGeom>
          <a:noFill/>
        </p:spPr>
      </p:pic>
      <p:pic>
        <p:nvPicPr>
          <p:cNvPr id="10" name="Picture 2" descr="C:\Documents and Settings\Administrador\Escritorio\Al-Andalus19-20\imagenes paa grupo trabajo\apple-clip-art-19.png">
            <a:hlinkClick r:id="" action="ppaction://hlinkshowjump?jump=nextslide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2060848"/>
            <a:ext cx="1291536" cy="1368152"/>
          </a:xfrm>
          <a:prstGeom prst="rect">
            <a:avLst/>
          </a:prstGeom>
          <a:noFill/>
        </p:spPr>
      </p:pic>
      <p:pic>
        <p:nvPicPr>
          <p:cNvPr id="12" name="Picture 2" descr="C:\Documents and Settings\Administrador\Escritorio\Al-Andalus19-20\imagenes paa grupo trabajo\apple-clip-art-19.png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2348880"/>
            <a:ext cx="1291536" cy="1368152"/>
          </a:xfrm>
          <a:prstGeom prst="rect">
            <a:avLst/>
          </a:prstGeom>
          <a:noFill/>
        </p:spPr>
      </p:pic>
      <p:pic>
        <p:nvPicPr>
          <p:cNvPr id="13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10" cstate="print"/>
          <a:stretch>
            <a:fillRect/>
          </a:stretch>
        </p:blipFill>
        <p:spPr>
          <a:xfrm>
            <a:off x="683568" y="544522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517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AC60-497A-4854-BC4D-EF1A7C3D5FE1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5122" name="Picture 2" descr="Gatito gatos gato clipart en láminas para decoupage kitty - Clip ...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8953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atito gatos gato clipart en láminas para decoupage kitty - Clip ...">
            <a:hlinkClick r:id="" action="ppaction://hlinkshowjump?jump=nextslide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08920"/>
            <a:ext cx="8953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Gatito gatos gato clipart en láminas para decoupage kitty - Clip ...">
            <a:hlinkClick r:id="" action="ppaction://hlinkshowjump?jump=nextslide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44483"/>
            <a:ext cx="8953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Administrador\Escritorio\Al-Andalus19-20\imagenes paa grupo trabajo\269483.gif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852936"/>
            <a:ext cx="1884737" cy="1181102"/>
          </a:xfrm>
          <a:prstGeom prst="rect">
            <a:avLst/>
          </a:prstGeom>
          <a:noFill/>
        </p:spPr>
      </p:pic>
      <p:pic>
        <p:nvPicPr>
          <p:cNvPr id="6147" name="Picture 3" descr="C:\Documents and Settings\Administrador\Escritorio\Al-Andalus19-20\imagenes paa grupo trabajo\227.png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2643182"/>
            <a:ext cx="1582324" cy="1555749"/>
          </a:xfrm>
          <a:prstGeom prst="rect">
            <a:avLst/>
          </a:prstGeom>
          <a:noFill/>
        </p:spPr>
      </p:pic>
      <p:pic>
        <p:nvPicPr>
          <p:cNvPr id="6148" name="Picture 4" descr="C:\Documents and Settings\Administrador\Escritorio\Al-Andalus19-20\imagenes paa grupo trabajo\78250.jpg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2492896"/>
            <a:ext cx="1114411" cy="1643074"/>
          </a:xfrm>
          <a:prstGeom prst="rect">
            <a:avLst/>
          </a:prstGeom>
          <a:noFill/>
        </p:spPr>
      </p:pic>
      <p:pic>
        <p:nvPicPr>
          <p:cNvPr id="11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10" cstate="print"/>
          <a:stretch>
            <a:fillRect/>
          </a:stretch>
        </p:blipFill>
        <p:spPr>
          <a:xfrm>
            <a:off x="1187624" y="5517232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7230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AC60-497A-4854-BC4D-EF1A7C3D5FE1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3" name="Picture 2" descr="C:\Users\USUARIO\Downloads\cup-620897_640.png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341438"/>
            <a:ext cx="3951287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AC60-497A-4854-BC4D-EF1A7C3D5FE1}" type="slidenum">
              <a:rPr lang="es-ES" smtClean="0"/>
              <a:pPr/>
              <a:t>2</a:t>
            </a:fld>
            <a:endParaRPr lang="es-E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873250" y="844550"/>
          <a:ext cx="5397500" cy="5170488"/>
        </p:xfrm>
        <a:graphic>
          <a:graphicData uri="http://schemas.openxmlformats.org/presentationml/2006/ole">
            <p:oleObj spid="_x0000_s1027" name="Documento" r:id="rId3" imgW="5397137" imgH="517014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AC60-497A-4854-BC4D-EF1A7C3D5FE1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5" name="4 Imagen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185" y="2668388"/>
            <a:ext cx="989330" cy="1014730"/>
          </a:xfrm>
          <a:prstGeom prst="rect">
            <a:avLst/>
          </a:prstGeom>
        </p:spPr>
      </p:pic>
      <p:pic>
        <p:nvPicPr>
          <p:cNvPr id="7" name="6 Imagen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12360" y="2668388"/>
            <a:ext cx="989330" cy="1014730"/>
          </a:xfrm>
          <a:prstGeom prst="rect">
            <a:avLst/>
          </a:prstGeom>
        </p:spPr>
      </p:pic>
      <p:pic>
        <p:nvPicPr>
          <p:cNvPr id="8" name="7 Imagen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44208" y="2668388"/>
            <a:ext cx="989330" cy="1014730"/>
          </a:xfrm>
          <a:prstGeom prst="rect">
            <a:avLst/>
          </a:prstGeom>
        </p:spPr>
      </p:pic>
      <p:pic>
        <p:nvPicPr>
          <p:cNvPr id="10" name="Imagen 5">
            <a:hlinkClick r:id="" action="ppaction://hlinkshowjump?jump=nextslide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643182"/>
            <a:ext cx="769937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 descr="Resultado de imagen de cara dibujo&quot;">
            <a:hlinkClick r:id="" action="ppaction://hlinkshowjump?jump=nextslide">
              <a:snd r:embed="rId6" name="applause.wav"/>
            </a:hlinkClick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96" t="8462" r="10296" b="8745"/>
          <a:stretch/>
        </p:blipFill>
        <p:spPr bwMode="auto">
          <a:xfrm>
            <a:off x="2195736" y="2636912"/>
            <a:ext cx="973455" cy="1014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13 Imagen">
            <a:hlinkClick r:id="" action="ppaction://hlinkshowjump?jump=nextslide">
              <a:snd r:embed="rId6" name="applause.wav"/>
            </a:hlinkClick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14744" y="2643182"/>
            <a:ext cx="1013460" cy="1036320"/>
          </a:xfrm>
          <a:prstGeom prst="rect">
            <a:avLst/>
          </a:prstGeom>
        </p:spPr>
      </p:pic>
      <p:pic>
        <p:nvPicPr>
          <p:cNvPr id="1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10" cstate="print"/>
          <a:stretch>
            <a:fillRect/>
          </a:stretch>
        </p:blipFill>
        <p:spPr>
          <a:xfrm>
            <a:off x="611560" y="5301208"/>
            <a:ext cx="1024880" cy="1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50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AC60-497A-4854-BC4D-EF1A7C3D5FE1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20" name="Imagen 5">
            <a:hlinkClick r:id="" action="ppaction://hlinkshowjump?jump=nextslide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2428868"/>
            <a:ext cx="769937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ombrero de estudiante de Little Witch Academia Sombrero Luna Nova - Biblioteca de imágenes prediseñadas">
            <a:hlinkClick r:id="" action="ppaction://hlinkshowjump?jump=nextslide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571744"/>
            <a:ext cx="124777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Pequeño baterista Clip art - Biblioteca De Arte De Clip">
            <a:hlinkClick r:id="" action="ppaction://noaction">
              <a:snd r:embed="rId7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48" y="2643182"/>
            <a:ext cx="1080000" cy="9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Pequeño baterista Clip art - Biblioteca De Arte De Clip">
            <a:hlinkClick r:id="" action="ppaction://noaction">
              <a:snd r:embed="rId7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571744"/>
            <a:ext cx="1080000" cy="9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atito gatos gato clipart en láminas para decoupage kitty - Clip ...">
            <a:hlinkClick r:id="" action="ppaction://hlinkshowjump?jump=nextslide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143116"/>
            <a:ext cx="8953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ocuments and Settings\Administrador\Escritorio\Al-Andalus19-20\imagenes paa grupo trabajo\84122.png">
            <a:hlinkClick r:id="" action="ppaction://hlinkshowjump?jump=nextslide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624129" flipV="1">
            <a:off x="1926726" y="2602203"/>
            <a:ext cx="1478807" cy="781810"/>
          </a:xfrm>
          <a:prstGeom prst="rect">
            <a:avLst/>
          </a:prstGeom>
          <a:noFill/>
        </p:spPr>
      </p:pic>
      <p:pic>
        <p:nvPicPr>
          <p:cNvPr id="11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11" cstate="print"/>
          <a:stretch>
            <a:fillRect/>
          </a:stretch>
        </p:blipFill>
        <p:spPr>
          <a:xfrm>
            <a:off x="539552" y="5301208"/>
            <a:ext cx="1168896" cy="116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50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AC60-497A-4854-BC4D-EF1A7C3D5FE1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11" name="10 Imagen" descr="Resultado de imagen de cara dibujo&quot;">
            <a:hlinkClick r:id="" action="ppaction://hlinkshowjump?jump=nextslide">
              <a:snd r:embed="rId4" name="applause.wav"/>
            </a:hlinkClick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96" t="8462" r="10296" b="8745"/>
          <a:stretch/>
        </p:blipFill>
        <p:spPr bwMode="auto">
          <a:xfrm>
            <a:off x="3707904" y="2603794"/>
            <a:ext cx="973455" cy="1014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14 Imagen" descr="Resultado de imagen de cara dibujo&quot;">
            <a:hlinkClick r:id="" action="ppaction://hlinkshowjump?jump=nextslide">
              <a:snd r:embed="rId4" name="applause.wav"/>
            </a:hlinkClick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96" t="8462" r="10296" b="8745"/>
          <a:stretch/>
        </p:blipFill>
        <p:spPr bwMode="auto">
          <a:xfrm>
            <a:off x="8028384" y="2603794"/>
            <a:ext cx="973455" cy="1014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 descr="C:\Documents and Settings\Administrador\Escritorio\Al-Andalus19-20\imagenes paa grupo trabajo\fish-clip-art-28.jpg">
            <a:hlinkClick r:id="" action="ppaction://noaction">
              <a:snd r:embed="rId6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857356" y="2285992"/>
            <a:ext cx="1428760" cy="1395775"/>
          </a:xfrm>
          <a:prstGeom prst="rect">
            <a:avLst/>
          </a:prstGeom>
          <a:noFill/>
        </p:spPr>
      </p:pic>
      <p:pic>
        <p:nvPicPr>
          <p:cNvPr id="16" name="Picture 2" descr="C:\Documents and Settings\Administrador\Escritorio\Al-Andalus19-20\imagenes paa grupo trabajo\fish-clip-art-28.jpg">
            <a:hlinkClick r:id="" action="ppaction://noaction">
              <a:snd r:embed="rId6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857752" y="2285992"/>
            <a:ext cx="1428760" cy="1395775"/>
          </a:xfrm>
          <a:prstGeom prst="rect">
            <a:avLst/>
          </a:prstGeom>
          <a:noFill/>
        </p:spPr>
      </p:pic>
      <p:pic>
        <p:nvPicPr>
          <p:cNvPr id="18" name="Picture 2" descr="Imágenes de dibujos animados en blanco y negro gratis, descargar imágenes prediseñadas gratis ...">
            <a:hlinkClick r:id="" action="ppaction://hlinkshowjump?jump=nextslide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2643182"/>
            <a:ext cx="1285875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ágenes de dibujos animados en blanco y negro gratis, descargar imágenes prediseñadas gratis ...">
            <a:hlinkClick r:id="" action="ppaction://hlinkshowjump?jump=nextslide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643182"/>
            <a:ext cx="1285875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9" cstate="print"/>
          <a:stretch>
            <a:fillRect/>
          </a:stretch>
        </p:blipFill>
        <p:spPr>
          <a:xfrm>
            <a:off x="899592" y="4797152"/>
            <a:ext cx="736848" cy="73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5040935"/>
      </p:ext>
    </p:extLst>
  </p:cSld>
  <p:clrMapOvr>
    <a:masterClrMapping/>
  </p:clrMapOvr>
  <p:transition advTm="16271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AC60-497A-4854-BC4D-EF1A7C3D5FE1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10" name="9 Imagen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19872" y="2562583"/>
            <a:ext cx="1013460" cy="1036320"/>
          </a:xfrm>
          <a:prstGeom prst="rect">
            <a:avLst/>
          </a:prstGeom>
        </p:spPr>
      </p:pic>
      <p:pic>
        <p:nvPicPr>
          <p:cNvPr id="15" name="14 Imagen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00192" y="2608454"/>
            <a:ext cx="1013460" cy="1036320"/>
          </a:xfrm>
          <a:prstGeom prst="rect">
            <a:avLst/>
          </a:prstGeom>
        </p:spPr>
      </p:pic>
      <p:pic>
        <p:nvPicPr>
          <p:cNvPr id="17" name="16 Imagen">
            <a:hlinkClick r:id="" action="ppaction://noaction">
              <a:snd r:embed="rId4" name="voltage.wav"/>
            </a:hlinkClick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811" y="2588319"/>
            <a:ext cx="1013460" cy="1036320"/>
          </a:xfrm>
          <a:prstGeom prst="rect">
            <a:avLst/>
          </a:prstGeom>
        </p:spPr>
      </p:pic>
      <p:pic>
        <p:nvPicPr>
          <p:cNvPr id="16" name="Picture 2" descr="Clipart de selva tropical gratis, descargar imágenes prediseñadas gratis, imágenes prediseñadas gratis en ...">
            <a:hlinkClick r:id="" action="ppaction://hlinkshowjump?jump=nextslide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500306"/>
            <a:ext cx="1080000" cy="104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lipart de selva tropical gratis, descargar imágenes prediseñadas gratis, imágenes prediseñadas gratis en ...">
            <a:hlinkClick r:id="" action="ppaction://hlinkshowjump?jump=nextslide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500306"/>
            <a:ext cx="1080000" cy="104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lipart de selva tropical gratis, descargar imágenes prediseñadas gratis, imágenes prediseñadas gratis en ...">
            <a:hlinkClick r:id="" action="ppaction://hlinkshowjump?jump=nextslide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34" y="2571744"/>
            <a:ext cx="1080000" cy="104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8" cstate="print"/>
          <a:stretch>
            <a:fillRect/>
          </a:stretch>
        </p:blipFill>
        <p:spPr>
          <a:xfrm>
            <a:off x="323528" y="553400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50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AC60-497A-4854-BC4D-EF1A7C3D5FE1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3" name="Picture 4" descr="C:\Documents and Settings\Administrador\Escritorio\Al-Andalus19-20\imagenes paa grupo trabajo\78250.jpg">
            <a:hlinkClick r:id="" action="ppaction://hlinkshowjump?jump=nextslide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492896"/>
            <a:ext cx="1114411" cy="1643074"/>
          </a:xfrm>
          <a:prstGeom prst="rect">
            <a:avLst/>
          </a:prstGeom>
          <a:noFill/>
        </p:spPr>
      </p:pic>
      <p:pic>
        <p:nvPicPr>
          <p:cNvPr id="4" name="Picture 3" descr="C:\Documents and Settings\Administrador\Escritorio\Al-Andalus19-20\imagenes paa grupo trabajo\flower-clip-art-24.png">
            <a:hlinkClick r:id="" action="ppaction://hlinkshowjump?jump=nextslide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780928"/>
            <a:ext cx="1333496" cy="1313494"/>
          </a:xfrm>
          <a:prstGeom prst="rect">
            <a:avLst/>
          </a:prstGeom>
          <a:noFill/>
        </p:spPr>
      </p:pic>
      <p:pic>
        <p:nvPicPr>
          <p:cNvPr id="5" name="Picture 2" descr="C:\Documents and Settings\Administrador\Escritorio\Al-Andalus19-20\imagenes paa grupo trabajo\269483.gif">
            <a:hlinkClick r:id="" action="ppaction://noaction">
              <a:snd r:embed="rId7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2780928"/>
            <a:ext cx="1884737" cy="1181102"/>
          </a:xfrm>
          <a:prstGeom prst="rect">
            <a:avLst/>
          </a:prstGeom>
          <a:noFill/>
        </p:spPr>
      </p:pic>
      <p:pic>
        <p:nvPicPr>
          <p:cNvPr id="6" name="Picture 2" descr="C:\Documents and Settings\Administrador\Escritorio\Al-Andalus19-20\imagenes paa grupo trabajo\269483.gif">
            <a:hlinkClick r:id="" action="ppaction://noaction">
              <a:snd r:embed="rId7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924944"/>
            <a:ext cx="1884737" cy="1181102"/>
          </a:xfrm>
          <a:prstGeom prst="rect">
            <a:avLst/>
          </a:prstGeom>
          <a:noFill/>
        </p:spPr>
      </p:pic>
      <p:pic>
        <p:nvPicPr>
          <p:cNvPr id="7" name="Picture 2" descr="C:\Documents and Settings\Administrador\Escritorio\Al-Andalus19-20\imagenes paa grupo trabajo\84122.png">
            <a:hlinkClick r:id="" action="ppaction://noaction">
              <a:snd r:embed="rId7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 flipV="1">
            <a:off x="7020272" y="2924944"/>
            <a:ext cx="1480916" cy="781810"/>
          </a:xfrm>
          <a:prstGeom prst="rect">
            <a:avLst/>
          </a:prstGeom>
          <a:noFill/>
        </p:spPr>
      </p:pic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10" cstate="print"/>
          <a:stretch>
            <a:fillRect/>
          </a:stretch>
        </p:blipFill>
        <p:spPr>
          <a:xfrm>
            <a:off x="827584" y="5517232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AC60-497A-4854-BC4D-EF1A7C3D5FE1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10" name="9 Imagen" descr="Resultado de imagen de hoja dibujo&quot;">
            <a:hlinkClick r:id="" action="ppaction://noaction">
              <a:snd r:embed="rId4" name="voltage.wav"/>
            </a:hlinkClick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32" t="15161" r="11001" b="13119"/>
          <a:stretch/>
        </p:blipFill>
        <p:spPr bwMode="auto">
          <a:xfrm>
            <a:off x="458741" y="2639175"/>
            <a:ext cx="1025525" cy="897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14 Imagen" descr="Resultado de imagen de hoja dibujo&quot;">
            <a:hlinkClick r:id="" action="ppaction://noaction">
              <a:snd r:embed="rId4" name="voltage.wav"/>
            </a:hlinkClick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32" t="15161" r="11001" b="13119"/>
          <a:stretch/>
        </p:blipFill>
        <p:spPr bwMode="auto">
          <a:xfrm>
            <a:off x="4788024" y="2639175"/>
            <a:ext cx="1025525" cy="897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" name="16 Imagen" descr="Resultado de imagen de hoja dibujo&quot;">
            <a:hlinkClick r:id="" action="ppaction://noaction">
              <a:snd r:embed="rId4" name="voltage.wav"/>
            </a:hlinkClick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32" t="15161" r="11001" b="13119"/>
          <a:stretch/>
        </p:blipFill>
        <p:spPr bwMode="auto">
          <a:xfrm>
            <a:off x="6228184" y="2658170"/>
            <a:ext cx="1025525" cy="897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50" name="Picture 2" descr="C:\Documents and Settings\Administrador\Escritorio\Al-Andalus19-20\imagenes paa grupo trabajo\fish-clip-art-24.jpg">
            <a:hlinkClick r:id="" action="ppaction://hlinkshowjump?jump=nextslide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2500306"/>
            <a:ext cx="1571636" cy="1338880"/>
          </a:xfrm>
          <a:prstGeom prst="rect">
            <a:avLst/>
          </a:prstGeom>
          <a:noFill/>
        </p:spPr>
      </p:pic>
      <p:pic>
        <p:nvPicPr>
          <p:cNvPr id="16" name="Picture 2" descr="C:\Documents and Settings\Administrador\Escritorio\Al-Andalus19-20\imagenes paa grupo trabajo\fish-clip-art-24.jpg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2571744"/>
            <a:ext cx="1571636" cy="1338880"/>
          </a:xfrm>
          <a:prstGeom prst="rect">
            <a:avLst/>
          </a:prstGeom>
          <a:noFill/>
        </p:spPr>
      </p:pic>
      <p:pic>
        <p:nvPicPr>
          <p:cNvPr id="18" name="Picture 2" descr="C:\Documents and Settings\Administrador\Escritorio\Al-Andalus19-20\imagenes paa grupo trabajo\fish-clip-art-24.jpg">
            <a:hlinkClick r:id="" action="ppaction://hlinkshowjump?jump=nextslide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2500306"/>
            <a:ext cx="1571636" cy="1338880"/>
          </a:xfrm>
          <a:prstGeom prst="rect">
            <a:avLst/>
          </a:prstGeom>
          <a:noFill/>
        </p:spPr>
      </p:pic>
      <p:pic>
        <p:nvPicPr>
          <p:cNvPr id="1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8" cstate="print"/>
          <a:stretch>
            <a:fillRect/>
          </a:stretch>
        </p:blipFill>
        <p:spPr>
          <a:xfrm>
            <a:off x="1115616" y="5301208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50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AC60-497A-4854-BC4D-EF1A7C3D5FE1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2050" name="Picture 2" descr="Imágenes de dibujos animados en blanco y negro gratis, descargar imágenes prediseñadas gratis ...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1285875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ágenes de dibujos animados en blanco y negro gratis, descargar imágenes prediseñadas gratis ...">
            <a:hlinkClick r:id="" action="ppaction://hlinkshowjump?jump=nextslide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36912"/>
            <a:ext cx="1285875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ágenes de dibujos animados en blanco y negro gratis, descargar imágenes prediseñadas gratis ...">
            <a:hlinkClick r:id="" action="ppaction://hlinkshowjump?jump=nextslide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708273"/>
            <a:ext cx="1285875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Administrador\Escritorio\Al-Andalus19-20\imagenes paa grupo trabajo\flower-clip-art-22.jpg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2357430"/>
            <a:ext cx="1260464" cy="124774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istrador\Escritorio\Al-Andalus19-20\imagenes paa grupo trabajo\flower-clip-art-24.png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2348880"/>
            <a:ext cx="1333496" cy="1313494"/>
          </a:xfrm>
          <a:prstGeom prst="rect">
            <a:avLst/>
          </a:prstGeom>
          <a:noFill/>
        </p:spPr>
      </p:pic>
      <p:pic>
        <p:nvPicPr>
          <p:cNvPr id="10" name="Picture 2" descr="C:\Documents and Settings\Administrador\Escritorio\Al-Andalus19-20\imagenes paa grupo trabajo\84122.png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 flipV="1">
            <a:off x="4735037" y="2530141"/>
            <a:ext cx="1480916" cy="781810"/>
          </a:xfrm>
          <a:prstGeom prst="rect">
            <a:avLst/>
          </a:prstGeom>
          <a:noFill/>
        </p:spPr>
      </p:pic>
      <p:pic>
        <p:nvPicPr>
          <p:cNvPr id="12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10" cstate="print"/>
          <a:stretch>
            <a:fillRect/>
          </a:stretch>
        </p:blipFill>
        <p:spPr>
          <a:xfrm>
            <a:off x="827584" y="5517232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52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124</Words>
  <Application>Microsoft Office PowerPoint</Application>
  <PresentationFormat>Presentación en pantalla (4:3)</PresentationFormat>
  <Paragraphs>39</Paragraphs>
  <Slides>13</Slides>
  <Notes>10</Notes>
  <HiddenSlides>0</HiddenSlides>
  <MMClips>10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Documento de Microsoft Office Word</vt:lpstr>
      <vt:lpstr>CONCEPTOS LINGÜÍSTICOS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Ejemplos ORACIONES PASIVAS</dc:title>
  <dc:creator>Jose Carlos piñero Gonzalez</dc:creator>
  <cp:lastModifiedBy>JOSE ANTONIO</cp:lastModifiedBy>
  <cp:revision>104</cp:revision>
  <dcterms:created xsi:type="dcterms:W3CDTF">2020-01-20T22:43:09Z</dcterms:created>
  <dcterms:modified xsi:type="dcterms:W3CDTF">2020-04-05T19:23:51Z</dcterms:modified>
</cp:coreProperties>
</file>