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3333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>
        <p:scale>
          <a:sx n="60" d="100"/>
          <a:sy n="60" d="100"/>
        </p:scale>
        <p:origin x="-3792" y="-1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1600D-FD10-4324-BD75-2E5FA4403A00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A91D9-86EF-4F3C-8E79-6699D4D1812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0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Plenary cue cards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91D9-86EF-4F3C-8E79-6699D4D1812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2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Plenary cue cards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A91D9-86EF-4F3C-8E79-6699D4D1812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7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2C5C-0C8A-4F23-A23E-48A19DF341FF}" type="datetimeFigureOut">
              <a:rPr lang="en-GB" smtClean="0"/>
              <a:pPr/>
              <a:t>21/1/15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75D5-258E-46FF-A687-1C3CFA9D254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35" t="21851" r="9328" b="11849"/>
          <a:stretch/>
        </p:blipFill>
        <p:spPr bwMode="auto">
          <a:xfrm>
            <a:off x="202127" y="0"/>
            <a:ext cx="6192688" cy="664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3" t="60717" r="9014" b="16525"/>
          <a:stretch/>
        </p:blipFill>
        <p:spPr bwMode="auto">
          <a:xfrm rot="16200000">
            <a:off x="4527636" y="2318329"/>
            <a:ext cx="6665924" cy="2400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21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" t="19760" r="53582" b="13150"/>
          <a:stretch/>
        </p:blipFill>
        <p:spPr bwMode="auto">
          <a:xfrm>
            <a:off x="2890979" y="116632"/>
            <a:ext cx="6101467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6" t="24743" r="53427" b="52988"/>
          <a:stretch/>
        </p:blipFill>
        <p:spPr bwMode="auto">
          <a:xfrm rot="16200000">
            <a:off x="-1714233" y="2360850"/>
            <a:ext cx="6067810" cy="213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88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8</Words>
  <Application>Microsoft Macintosh PowerPoint</Application>
  <PresentationFormat>Presentación en pantalla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Presentación de PowerPoint</vt:lpstr>
      <vt:lpstr>Presentación de PowerPoint</vt:lpstr>
    </vt:vector>
  </TitlesOfParts>
  <Company>RMBC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jlynch</dc:creator>
  <cp:lastModifiedBy>Glo He</cp:lastModifiedBy>
  <cp:revision>81</cp:revision>
  <dcterms:created xsi:type="dcterms:W3CDTF">2011-05-25T15:25:18Z</dcterms:created>
  <dcterms:modified xsi:type="dcterms:W3CDTF">2015-01-21T10:03:56Z</dcterms:modified>
</cp:coreProperties>
</file>