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01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107" d="100"/>
          <a:sy n="107" d="100"/>
        </p:scale>
        <p:origin x="-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48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41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08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35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32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66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73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4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07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12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70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B841-19F1-4739-92E1-963A3C93FAF6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CDB06-5EE9-48B9-9B35-6D3544C645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4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Autofit/>
          </a:bodyPr>
          <a:lstStyle/>
          <a:p>
            <a:r>
              <a:rPr lang="es-ES" sz="9600" dirty="0" smtClean="0">
                <a:solidFill>
                  <a:srgbClr val="92D050"/>
                </a:solidFill>
              </a:rPr>
              <a:t>PLATYPUS</a:t>
            </a:r>
            <a:endParaRPr lang="es-ES" sz="9600" dirty="0">
              <a:solidFill>
                <a:srgbClr val="92D050"/>
              </a:solidFill>
            </a:endParaRPr>
          </a:p>
        </p:txBody>
      </p:sp>
      <p:sp>
        <p:nvSpPr>
          <p:cNvPr id="4" name="AutoShape 2" descr="Resultado de imagen de ornitorrinco"/>
          <p:cNvSpPr>
            <a:spLocks noChangeAspect="1" noChangeArrowheads="1"/>
          </p:cNvSpPr>
          <p:nvPr/>
        </p:nvSpPr>
        <p:spPr bwMode="auto">
          <a:xfrm>
            <a:off x="63500" y="-136525"/>
            <a:ext cx="23145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68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SCIENTIFIC NAME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841179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endParaRPr lang="es-ES" sz="7200" dirty="0"/>
          </a:p>
          <a:p>
            <a:pPr marL="914400" lvl="2" indent="0">
              <a:buNone/>
            </a:pPr>
            <a:r>
              <a:rPr lang="es-ES" sz="7200" dirty="0" err="1" smtClean="0">
                <a:solidFill>
                  <a:srgbClr val="FFFF00"/>
                </a:solidFill>
              </a:rPr>
              <a:t>Ornithorhynchus</a:t>
            </a:r>
            <a:endParaRPr lang="es-ES" sz="7200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r>
              <a:rPr lang="es-ES" sz="7200" dirty="0" err="1" smtClean="0">
                <a:solidFill>
                  <a:srgbClr val="FFFF00"/>
                </a:solidFill>
              </a:rPr>
              <a:t>Anatinus</a:t>
            </a:r>
            <a:endParaRPr lang="es-E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HABITAT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3168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s-ES" sz="6600" dirty="0" err="1" smtClean="0">
                <a:solidFill>
                  <a:srgbClr val="00B0F0"/>
                </a:solidFill>
              </a:rPr>
              <a:t>Freshwater</a:t>
            </a:r>
            <a:r>
              <a:rPr lang="es-ES" sz="6600" dirty="0" smtClean="0">
                <a:solidFill>
                  <a:srgbClr val="00B0F0"/>
                </a:solidFill>
              </a:rPr>
              <a:t>, </a:t>
            </a:r>
            <a:r>
              <a:rPr lang="es-ES" sz="6600" dirty="0" err="1" smtClean="0">
                <a:solidFill>
                  <a:srgbClr val="00B0F0"/>
                </a:solidFill>
              </a:rPr>
              <a:t>lakes,rivers</a:t>
            </a:r>
            <a:endParaRPr lang="es-ES" sz="66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s-ES" sz="6600" dirty="0" smtClean="0">
                <a:solidFill>
                  <a:srgbClr val="00B0F0"/>
                </a:solidFill>
              </a:rPr>
              <a:t>,</a:t>
            </a:r>
            <a:r>
              <a:rPr lang="es-ES" sz="6600" dirty="0" err="1" smtClean="0">
                <a:solidFill>
                  <a:srgbClr val="00B0F0"/>
                </a:solidFill>
              </a:rPr>
              <a:t>lagoons</a:t>
            </a:r>
            <a:r>
              <a:rPr lang="es-ES" sz="6600" dirty="0" smtClean="0">
                <a:solidFill>
                  <a:srgbClr val="00B0F0"/>
                </a:solidFill>
              </a:rPr>
              <a:t>, </a:t>
            </a:r>
            <a:r>
              <a:rPr lang="es-ES" sz="6600" dirty="0" err="1" smtClean="0">
                <a:solidFill>
                  <a:srgbClr val="00B0F0"/>
                </a:solidFill>
              </a:rPr>
              <a:t>farm</a:t>
            </a:r>
            <a:r>
              <a:rPr lang="es-ES" sz="6600" dirty="0" smtClean="0">
                <a:solidFill>
                  <a:srgbClr val="00B0F0"/>
                </a:solidFill>
              </a:rPr>
              <a:t> </a:t>
            </a:r>
            <a:r>
              <a:rPr lang="es-ES" sz="6600" dirty="0" err="1" smtClean="0">
                <a:solidFill>
                  <a:srgbClr val="00B0F0"/>
                </a:solidFill>
              </a:rPr>
              <a:t>dams</a:t>
            </a:r>
            <a:r>
              <a:rPr lang="es-ES" sz="6600" dirty="0" smtClean="0">
                <a:solidFill>
                  <a:srgbClr val="00B0F0"/>
                </a:solidFill>
              </a:rPr>
              <a:t>, and </a:t>
            </a:r>
            <a:r>
              <a:rPr lang="es-ES" sz="6600" dirty="0" err="1" smtClean="0">
                <a:solidFill>
                  <a:srgbClr val="00B0F0"/>
                </a:solidFill>
              </a:rPr>
              <a:t>streams</a:t>
            </a:r>
            <a:r>
              <a:rPr lang="es-ES" sz="6600" dirty="0" smtClean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63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FOOD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dirty="0" err="1" smtClean="0">
                <a:solidFill>
                  <a:srgbClr val="FF0000"/>
                </a:solidFill>
              </a:rPr>
              <a:t>Aquatic</a:t>
            </a:r>
            <a:r>
              <a:rPr lang="es-ES" sz="5400" dirty="0" smtClean="0">
                <a:solidFill>
                  <a:srgbClr val="FF0000"/>
                </a:solidFill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</a:rPr>
              <a:t>insects</a:t>
            </a:r>
            <a:r>
              <a:rPr lang="es-ES" sz="5400" dirty="0" smtClean="0">
                <a:solidFill>
                  <a:srgbClr val="FF0000"/>
                </a:solidFill>
              </a:rPr>
              <a:t> and </a:t>
            </a:r>
            <a:r>
              <a:rPr lang="es-ES" sz="5400" dirty="0" err="1" smtClean="0">
                <a:solidFill>
                  <a:srgbClr val="FF0000"/>
                </a:solidFill>
              </a:rPr>
              <a:t>their</a:t>
            </a:r>
            <a:r>
              <a:rPr lang="es-ES" sz="5400" dirty="0" smtClean="0">
                <a:solidFill>
                  <a:srgbClr val="FF0000"/>
                </a:solidFill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</a:rPr>
              <a:t>larvae</a:t>
            </a:r>
            <a:r>
              <a:rPr lang="es-ES" sz="5400" dirty="0" smtClean="0">
                <a:solidFill>
                  <a:srgbClr val="FF0000"/>
                </a:solidFill>
              </a:rPr>
              <a:t>, </a:t>
            </a:r>
            <a:r>
              <a:rPr lang="es-ES" sz="5400" dirty="0" err="1" smtClean="0">
                <a:solidFill>
                  <a:srgbClr val="FF0000"/>
                </a:solidFill>
              </a:rPr>
              <a:t>crustaceans</a:t>
            </a:r>
            <a:r>
              <a:rPr lang="es-ES" sz="5400" dirty="0" smtClean="0">
                <a:solidFill>
                  <a:srgbClr val="FF0000"/>
                </a:solidFill>
              </a:rPr>
              <a:t> and </a:t>
            </a:r>
            <a:r>
              <a:rPr lang="es-ES" sz="5400" dirty="0" err="1" smtClean="0">
                <a:solidFill>
                  <a:srgbClr val="FF0000"/>
                </a:solidFill>
              </a:rPr>
              <a:t>aquatic</a:t>
            </a:r>
            <a:r>
              <a:rPr lang="es-ES" sz="5400" dirty="0" smtClean="0">
                <a:solidFill>
                  <a:srgbClr val="FF0000"/>
                </a:solidFill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</a:rPr>
              <a:t>mollusk</a:t>
            </a:r>
            <a:r>
              <a:rPr lang="es-ES" sz="5400" dirty="0" smtClean="0">
                <a:solidFill>
                  <a:srgbClr val="FF0000"/>
                </a:solidFill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</a:rPr>
              <a:t>earthworms</a:t>
            </a:r>
            <a:r>
              <a:rPr lang="es-ES" sz="5400" dirty="0" smtClean="0">
                <a:solidFill>
                  <a:srgbClr val="FF0000"/>
                </a:solidFill>
              </a:rPr>
              <a:t>, </a:t>
            </a:r>
            <a:r>
              <a:rPr lang="es-ES" sz="5400" dirty="0" err="1" smtClean="0">
                <a:solidFill>
                  <a:srgbClr val="FF0000"/>
                </a:solidFill>
              </a:rPr>
              <a:t>small</a:t>
            </a:r>
            <a:r>
              <a:rPr lang="es-ES" sz="5400" dirty="0" smtClean="0">
                <a:solidFill>
                  <a:srgbClr val="FF0000"/>
                </a:solidFill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</a:rPr>
              <a:t>fishand</a:t>
            </a:r>
            <a:r>
              <a:rPr lang="es-ES" sz="5400" dirty="0" smtClean="0">
                <a:solidFill>
                  <a:srgbClr val="FF0000"/>
                </a:solidFill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</a:rPr>
              <a:t>even</a:t>
            </a:r>
            <a:r>
              <a:rPr lang="es-ES" sz="5400" dirty="0" smtClean="0">
                <a:solidFill>
                  <a:srgbClr val="FF0000"/>
                </a:solidFill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</a:rPr>
              <a:t>some</a:t>
            </a:r>
            <a:r>
              <a:rPr lang="es-ES" sz="5400" dirty="0" smtClean="0">
                <a:solidFill>
                  <a:srgbClr val="FF0000"/>
                </a:solidFill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</a:rPr>
              <a:t>plants</a:t>
            </a:r>
            <a:r>
              <a:rPr lang="es-ES" sz="5400" dirty="0" smtClean="0">
                <a:solidFill>
                  <a:srgbClr val="FF0000"/>
                </a:solidFill>
              </a:rPr>
              <a:t> </a:t>
            </a:r>
            <a:r>
              <a:rPr lang="es-ES" sz="5400" dirty="0" err="1" smtClean="0">
                <a:solidFill>
                  <a:srgbClr val="FF0000"/>
                </a:solidFill>
              </a:rPr>
              <a:t>resources</a:t>
            </a:r>
            <a:endParaRPr lang="es-E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6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DANGERS</a:t>
            </a:r>
            <a:endParaRPr lang="es-E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9600" dirty="0" err="1" smtClean="0">
                <a:solidFill>
                  <a:srgbClr val="7030A0"/>
                </a:solidFill>
              </a:rPr>
              <a:t>Climate</a:t>
            </a:r>
            <a:r>
              <a:rPr lang="es-ES" sz="9600" dirty="0" smtClean="0">
                <a:solidFill>
                  <a:srgbClr val="7030A0"/>
                </a:solidFill>
              </a:rPr>
              <a:t> </a:t>
            </a:r>
            <a:r>
              <a:rPr lang="es-ES" sz="9600" dirty="0" err="1" smtClean="0">
                <a:solidFill>
                  <a:srgbClr val="7030A0"/>
                </a:solidFill>
              </a:rPr>
              <a:t>change</a:t>
            </a:r>
            <a:r>
              <a:rPr lang="es-ES" sz="9600" dirty="0" smtClean="0">
                <a:solidFill>
                  <a:srgbClr val="7030A0"/>
                </a:solidFill>
              </a:rPr>
              <a:t> and </a:t>
            </a:r>
            <a:r>
              <a:rPr lang="es-ES" sz="9600" dirty="0" err="1" smtClean="0">
                <a:solidFill>
                  <a:srgbClr val="7030A0"/>
                </a:solidFill>
              </a:rPr>
              <a:t>humans</a:t>
            </a:r>
            <a:r>
              <a:rPr lang="es-ES" sz="9600" dirty="0" smtClean="0">
                <a:solidFill>
                  <a:srgbClr val="7030A0"/>
                </a:solidFill>
              </a:rPr>
              <a:t> </a:t>
            </a:r>
            <a:r>
              <a:rPr lang="es-ES" sz="9600" dirty="0" err="1" smtClean="0">
                <a:solidFill>
                  <a:srgbClr val="7030A0"/>
                </a:solidFill>
              </a:rPr>
              <a:t>actions</a:t>
            </a:r>
            <a:endParaRPr lang="es-ES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85725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295232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A01051"/>
                </a:solidFill>
              </a:rPr>
              <a:t>A.)</a:t>
            </a:r>
            <a:r>
              <a:rPr lang="es-ES" dirty="0" err="1" smtClean="0">
                <a:solidFill>
                  <a:srgbClr val="A01051"/>
                </a:solidFill>
              </a:rPr>
              <a:t>Size</a:t>
            </a:r>
            <a:r>
              <a:rPr lang="es-ES" dirty="0" smtClean="0">
                <a:solidFill>
                  <a:srgbClr val="A01051"/>
                </a:solidFill>
              </a:rPr>
              <a:t>: 50 </a:t>
            </a:r>
            <a:r>
              <a:rPr lang="es-ES" dirty="0" err="1" smtClean="0">
                <a:solidFill>
                  <a:srgbClr val="A01051"/>
                </a:solidFill>
              </a:rPr>
              <a:t>Centemetres</a:t>
            </a:r>
            <a:endParaRPr lang="es-ES" dirty="0" smtClean="0">
              <a:solidFill>
                <a:srgbClr val="A01051"/>
              </a:solidFill>
            </a:endParaRPr>
          </a:p>
          <a:p>
            <a:r>
              <a:rPr lang="es-ES" dirty="0" smtClean="0">
                <a:solidFill>
                  <a:srgbClr val="A01051"/>
                </a:solidFill>
              </a:rPr>
              <a:t>B.) </a:t>
            </a:r>
            <a:r>
              <a:rPr lang="es-ES" dirty="0" err="1" smtClean="0">
                <a:solidFill>
                  <a:srgbClr val="A01051"/>
                </a:solidFill>
              </a:rPr>
              <a:t>Colour</a:t>
            </a:r>
            <a:r>
              <a:rPr lang="es-ES" dirty="0" smtClean="0">
                <a:solidFill>
                  <a:srgbClr val="A01051"/>
                </a:solidFill>
              </a:rPr>
              <a:t>: Brown and </a:t>
            </a:r>
            <a:r>
              <a:rPr lang="es-ES" dirty="0" err="1" smtClean="0">
                <a:solidFill>
                  <a:srgbClr val="A01051"/>
                </a:solidFill>
              </a:rPr>
              <a:t>blonde</a:t>
            </a:r>
            <a:endParaRPr lang="es-ES" dirty="0" smtClean="0">
              <a:solidFill>
                <a:srgbClr val="A01051"/>
              </a:solidFill>
            </a:endParaRPr>
          </a:p>
          <a:p>
            <a:r>
              <a:rPr lang="es-ES" dirty="0" smtClean="0">
                <a:solidFill>
                  <a:srgbClr val="A01051"/>
                </a:solidFill>
              </a:rPr>
              <a:t>C.) </a:t>
            </a:r>
            <a:r>
              <a:rPr lang="es-ES" dirty="0" err="1" smtClean="0">
                <a:solidFill>
                  <a:srgbClr val="A01051"/>
                </a:solidFill>
              </a:rPr>
              <a:t>Parts</a:t>
            </a:r>
            <a:r>
              <a:rPr lang="es-ES" dirty="0" smtClean="0">
                <a:solidFill>
                  <a:srgbClr val="A01051"/>
                </a:solidFill>
              </a:rPr>
              <a:t> of </a:t>
            </a:r>
            <a:r>
              <a:rPr lang="es-ES" dirty="0" err="1" smtClean="0">
                <a:solidFill>
                  <a:srgbClr val="A01051"/>
                </a:solidFill>
              </a:rPr>
              <a:t>their</a:t>
            </a:r>
            <a:r>
              <a:rPr lang="es-ES" dirty="0" smtClean="0">
                <a:solidFill>
                  <a:srgbClr val="A01051"/>
                </a:solidFill>
              </a:rPr>
              <a:t> </a:t>
            </a:r>
            <a:r>
              <a:rPr lang="es-ES" dirty="0" err="1" smtClean="0">
                <a:solidFill>
                  <a:srgbClr val="A01051"/>
                </a:solidFill>
              </a:rPr>
              <a:t>body</a:t>
            </a:r>
            <a:r>
              <a:rPr lang="es-ES" dirty="0" smtClean="0">
                <a:solidFill>
                  <a:srgbClr val="A01051"/>
                </a:solidFill>
              </a:rPr>
              <a:t>: </a:t>
            </a:r>
            <a:r>
              <a:rPr lang="es-ES" dirty="0" err="1" smtClean="0">
                <a:solidFill>
                  <a:srgbClr val="A01051"/>
                </a:solidFill>
              </a:rPr>
              <a:t>Peak</a:t>
            </a:r>
            <a:r>
              <a:rPr lang="es-ES" dirty="0" smtClean="0">
                <a:solidFill>
                  <a:srgbClr val="A01051"/>
                </a:solidFill>
              </a:rPr>
              <a:t>, </a:t>
            </a:r>
            <a:r>
              <a:rPr lang="es-ES" dirty="0" err="1" smtClean="0">
                <a:solidFill>
                  <a:srgbClr val="A01051"/>
                </a:solidFill>
              </a:rPr>
              <a:t>small</a:t>
            </a:r>
            <a:r>
              <a:rPr lang="es-ES" dirty="0" smtClean="0">
                <a:solidFill>
                  <a:srgbClr val="A01051"/>
                </a:solidFill>
              </a:rPr>
              <a:t> </a:t>
            </a:r>
            <a:r>
              <a:rPr lang="es-ES" dirty="0" err="1" smtClean="0">
                <a:solidFill>
                  <a:srgbClr val="A01051"/>
                </a:solidFill>
              </a:rPr>
              <a:t>eyes</a:t>
            </a:r>
            <a:r>
              <a:rPr lang="es-ES" dirty="0" smtClean="0">
                <a:solidFill>
                  <a:srgbClr val="A01051"/>
                </a:solidFill>
              </a:rPr>
              <a:t> , </a:t>
            </a:r>
            <a:r>
              <a:rPr lang="es-ES" dirty="0" err="1" smtClean="0">
                <a:solidFill>
                  <a:srgbClr val="A01051"/>
                </a:solidFill>
              </a:rPr>
              <a:t>spurs</a:t>
            </a:r>
            <a:r>
              <a:rPr lang="es-ES" dirty="0" smtClean="0">
                <a:solidFill>
                  <a:srgbClr val="A01051"/>
                </a:solidFill>
              </a:rPr>
              <a:t>, </a:t>
            </a:r>
            <a:r>
              <a:rPr lang="es-ES" dirty="0" err="1" smtClean="0">
                <a:solidFill>
                  <a:srgbClr val="A01051"/>
                </a:solidFill>
              </a:rPr>
              <a:t>tail</a:t>
            </a:r>
            <a:r>
              <a:rPr lang="es-ES" dirty="0" smtClean="0">
                <a:solidFill>
                  <a:srgbClr val="A01051"/>
                </a:solidFill>
              </a:rPr>
              <a:t> and </a:t>
            </a:r>
            <a:r>
              <a:rPr lang="es-ES" dirty="0" err="1" smtClean="0">
                <a:solidFill>
                  <a:srgbClr val="A01051"/>
                </a:solidFill>
              </a:rPr>
              <a:t>paws</a:t>
            </a:r>
            <a:r>
              <a:rPr lang="es-ES" dirty="0" smtClean="0">
                <a:solidFill>
                  <a:srgbClr val="A01051"/>
                </a:solidFill>
              </a:rPr>
              <a:t>.</a:t>
            </a:r>
            <a:endParaRPr lang="es-ES" dirty="0">
              <a:solidFill>
                <a:srgbClr val="A01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8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5"/>
            <a:ext cx="9144000" cy="68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PERSONALITY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It tends to be solitary and only meets with other individuals when the breeding season begins. If the territory of one male encounters that of another, it turns out to be a problem, but since it does not manifest an aggressive behavior prefers to avoid the other by modifying its feeding schedules</a:t>
            </a:r>
            <a:r>
              <a:rPr lang="en-U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864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3999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QUANTITY 2018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6600" dirty="0" smtClean="0"/>
          </a:p>
          <a:p>
            <a:pPr marL="0" indent="0">
              <a:buNone/>
            </a:pPr>
            <a:r>
              <a:rPr lang="es-ES" sz="6600" dirty="0">
                <a:solidFill>
                  <a:srgbClr val="FF0000"/>
                </a:solidFill>
              </a:rPr>
              <a:t> </a:t>
            </a:r>
            <a:r>
              <a:rPr lang="es-ES" sz="6600" dirty="0" smtClean="0">
                <a:solidFill>
                  <a:srgbClr val="FF0000"/>
                </a:solidFill>
              </a:rPr>
              <a:t>            </a:t>
            </a:r>
            <a:r>
              <a:rPr lang="es-ES" sz="6600" dirty="0" err="1" smtClean="0">
                <a:solidFill>
                  <a:srgbClr val="FF0000"/>
                </a:solidFill>
              </a:rPr>
              <a:t>Unknown</a:t>
            </a:r>
            <a:endParaRPr lang="es-E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6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3"/>
                </a:solidFill>
              </a:rPr>
              <a:t>Quantity</a:t>
            </a:r>
            <a:r>
              <a:rPr lang="es-ES" dirty="0" smtClean="0">
                <a:solidFill>
                  <a:schemeClr val="accent3"/>
                </a:solidFill>
              </a:rPr>
              <a:t> 2020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sz="8000" dirty="0" smtClean="0"/>
          </a:p>
          <a:p>
            <a:pPr marL="0" indent="0">
              <a:buNone/>
            </a:pPr>
            <a:endParaRPr lang="es-ES" sz="8000" dirty="0"/>
          </a:p>
          <a:p>
            <a:pPr marL="0" indent="0">
              <a:buNone/>
            </a:pPr>
            <a:r>
              <a:rPr lang="es-ES" sz="8000" dirty="0" smtClean="0"/>
              <a:t>                 </a:t>
            </a:r>
            <a:r>
              <a:rPr lang="es-ES" sz="8000" dirty="0" err="1" smtClean="0">
                <a:solidFill>
                  <a:schemeClr val="accent5"/>
                </a:solidFill>
              </a:rPr>
              <a:t>Unknown</a:t>
            </a:r>
            <a:endParaRPr lang="es-ES" sz="8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3501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142</Words>
  <Application>Microsoft Office PowerPoint</Application>
  <PresentationFormat>Presentación en pantalla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PLATYPUS</vt:lpstr>
      <vt:lpstr>SCIENTIFIC NAME</vt:lpstr>
      <vt:lpstr>HABITAT</vt:lpstr>
      <vt:lpstr>FOOD</vt:lpstr>
      <vt:lpstr>DANGERS</vt:lpstr>
      <vt:lpstr>Presentación de PowerPoint</vt:lpstr>
      <vt:lpstr>PERSONALITY</vt:lpstr>
      <vt:lpstr>QUANTITY 2018</vt:lpstr>
      <vt:lpstr>Quantity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PLATYPUS</dc:title>
  <dc:creator>usuario</dc:creator>
  <cp:lastModifiedBy>usuario</cp:lastModifiedBy>
  <cp:revision>8</cp:revision>
  <dcterms:created xsi:type="dcterms:W3CDTF">2020-02-17T08:29:43Z</dcterms:created>
  <dcterms:modified xsi:type="dcterms:W3CDTF">2020-03-09T15:04:00Z</dcterms:modified>
</cp:coreProperties>
</file>