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1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01F1390-C005-44C0-BB47-F00161D4C54A}" type="datetimeFigureOut">
              <a:rPr lang="es-ES" smtClean="0"/>
              <a:t>09/03/2020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8DD0-C247-41C7-9930-010BF624273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1390-C005-44C0-BB47-F00161D4C54A}" type="datetimeFigureOut">
              <a:rPr lang="es-ES" smtClean="0"/>
              <a:t>09/03/2020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8DD0-C247-41C7-9930-010BF624273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1390-C005-44C0-BB47-F00161D4C54A}" type="datetimeFigureOut">
              <a:rPr lang="es-ES" smtClean="0"/>
              <a:t>09/03/2020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8DD0-C247-41C7-9930-010BF624273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1390-C005-44C0-BB47-F00161D4C54A}" type="datetimeFigureOut">
              <a:rPr lang="es-ES" smtClean="0"/>
              <a:t>09/03/2020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8DD0-C247-41C7-9930-010BF624273E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1390-C005-44C0-BB47-F00161D4C54A}" type="datetimeFigureOut">
              <a:rPr lang="es-ES" smtClean="0"/>
              <a:t>09/03/2020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8DD0-C247-41C7-9930-010BF624273E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1390-C005-44C0-BB47-F00161D4C54A}" type="datetimeFigureOut">
              <a:rPr lang="es-ES" smtClean="0"/>
              <a:t>09/03/2020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8DD0-C247-41C7-9930-010BF624273E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1390-C005-44C0-BB47-F00161D4C54A}" type="datetimeFigureOut">
              <a:rPr lang="es-ES" smtClean="0"/>
              <a:t>09/03/2020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8DD0-C247-41C7-9930-010BF624273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1390-C005-44C0-BB47-F00161D4C54A}" type="datetimeFigureOut">
              <a:rPr lang="es-ES" smtClean="0"/>
              <a:t>09/03/2020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8DD0-C247-41C7-9930-010BF624273E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1390-C005-44C0-BB47-F00161D4C54A}" type="datetimeFigureOut">
              <a:rPr lang="es-ES" smtClean="0"/>
              <a:t>09/03/2020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8DD0-C247-41C7-9930-010BF624273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1390-C005-44C0-BB47-F00161D4C54A}" type="datetimeFigureOut">
              <a:rPr lang="es-ES" smtClean="0"/>
              <a:t>09/03/2020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8DD0-C247-41C7-9930-010BF624273E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1390-C005-44C0-BB47-F00161D4C54A}" type="datetimeFigureOut">
              <a:rPr lang="es-ES" smtClean="0"/>
              <a:t>09/03/2020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8DD0-C247-41C7-9930-010BF624273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01F1390-C005-44C0-BB47-F00161D4C54A}" type="datetimeFigureOut">
              <a:rPr lang="es-ES" smtClean="0"/>
              <a:t>09/03/2020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D538DD0-C247-41C7-9930-010BF624273E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31640" y="1484784"/>
            <a:ext cx="6400800" cy="4032448"/>
          </a:xfrm>
        </p:spPr>
        <p:txBody>
          <a:bodyPr>
            <a:noAutofit/>
          </a:bodyPr>
          <a:lstStyle/>
          <a:p>
            <a:r>
              <a:rPr lang="es-ES" sz="8000" dirty="0" err="1" smtClean="0">
                <a:latin typeface="Algerian" pitchFamily="82" charset="0"/>
              </a:rPr>
              <a:t>wombat</a:t>
            </a:r>
            <a:r>
              <a:rPr lang="es-ES" sz="8000" dirty="0" smtClean="0"/>
              <a:t/>
            </a:r>
            <a:br>
              <a:rPr lang="es-ES" sz="8000" dirty="0" smtClean="0"/>
            </a:br>
            <a:r>
              <a:rPr lang="es-ES" sz="8000" dirty="0"/>
              <a:t/>
            </a:r>
            <a:br>
              <a:rPr lang="es-ES" sz="8000" dirty="0"/>
            </a:br>
            <a:r>
              <a:rPr lang="es-ES" sz="8000" dirty="0" err="1" smtClean="0"/>
              <a:t>s</a:t>
            </a:r>
            <a:r>
              <a:rPr lang="es-ES" sz="4000" dirty="0" err="1" smtClean="0"/>
              <a:t>cientific</a:t>
            </a:r>
            <a:r>
              <a:rPr lang="es-ES" sz="4000" dirty="0" smtClean="0"/>
              <a:t> </a:t>
            </a:r>
            <a:r>
              <a:rPr lang="es-ES" sz="4000" dirty="0" err="1" smtClean="0"/>
              <a:t>name</a:t>
            </a:r>
            <a:r>
              <a:rPr lang="es-ES" sz="4000" dirty="0" smtClean="0"/>
              <a:t>: </a:t>
            </a:r>
            <a:r>
              <a:rPr lang="es-ES" sz="4000" dirty="0" err="1" smtClean="0"/>
              <a:t>vombatidae</a:t>
            </a:r>
            <a:endParaRPr lang="es-ES" sz="4000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628" y="2276872"/>
            <a:ext cx="3528392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58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sz="3600" dirty="0" err="1" smtClean="0"/>
              <a:t>They</a:t>
            </a:r>
            <a:r>
              <a:rPr lang="es-ES" sz="3600" dirty="0" smtClean="0"/>
              <a:t> are </a:t>
            </a:r>
            <a:r>
              <a:rPr lang="es-ES" sz="3600" dirty="0" err="1" smtClean="0"/>
              <a:t>herbivores</a:t>
            </a:r>
            <a:r>
              <a:rPr lang="es-ES" sz="3600" dirty="0" smtClean="0"/>
              <a:t>.</a:t>
            </a:r>
          </a:p>
          <a:p>
            <a:r>
              <a:rPr lang="es-ES" sz="3600" dirty="0" err="1" smtClean="0"/>
              <a:t>They</a:t>
            </a:r>
            <a:r>
              <a:rPr lang="es-ES" sz="3600" dirty="0" smtClean="0"/>
              <a:t> </a:t>
            </a:r>
            <a:r>
              <a:rPr lang="es-ES" sz="3600" dirty="0" err="1" smtClean="0"/>
              <a:t>feed</a:t>
            </a:r>
            <a:r>
              <a:rPr lang="es-ES" sz="3600" dirty="0" smtClean="0"/>
              <a:t> </a:t>
            </a:r>
            <a:r>
              <a:rPr lang="es-ES" sz="3600" dirty="0" err="1" smtClean="0"/>
              <a:t>from</a:t>
            </a:r>
            <a:r>
              <a:rPr lang="es-ES" sz="3600" dirty="0" smtClean="0"/>
              <a:t> </a:t>
            </a:r>
            <a:r>
              <a:rPr lang="es-ES" sz="3600" dirty="0" err="1" smtClean="0"/>
              <a:t>plants</a:t>
            </a:r>
            <a:endParaRPr lang="es-ES" sz="36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7200" dirty="0" err="1" smtClean="0">
                <a:latin typeface="Algerian" pitchFamily="82" charset="0"/>
              </a:rPr>
              <a:t>group</a:t>
            </a:r>
            <a:endParaRPr lang="es-ES" sz="7200" dirty="0">
              <a:latin typeface="Algerian" pitchFamily="82" charset="0"/>
            </a:endParaRPr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64904"/>
            <a:ext cx="3124200" cy="2736304"/>
          </a:xfrm>
        </p:spPr>
      </p:pic>
    </p:spTree>
    <p:extLst>
      <p:ext uri="{BB962C8B-B14F-4D97-AF65-F5344CB8AC3E}">
        <p14:creationId xmlns:p14="http://schemas.microsoft.com/office/powerpoint/2010/main" val="328691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ES" sz="3200" dirty="0" err="1" smtClean="0"/>
              <a:t>They</a:t>
            </a:r>
            <a:r>
              <a:rPr lang="es-ES" sz="3200" dirty="0" smtClean="0"/>
              <a:t> </a:t>
            </a:r>
            <a:r>
              <a:rPr lang="es-ES" sz="3200" dirty="0" err="1" smtClean="0"/>
              <a:t>live</a:t>
            </a:r>
            <a:r>
              <a:rPr lang="es-ES" sz="3200" dirty="0" smtClean="0"/>
              <a:t> in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forest</a:t>
            </a:r>
            <a:r>
              <a:rPr lang="es-ES" sz="3200" dirty="0" smtClean="0"/>
              <a:t> of </a:t>
            </a:r>
            <a:r>
              <a:rPr lang="es-ES" sz="3200" dirty="0" err="1" smtClean="0"/>
              <a:t>australia</a:t>
            </a:r>
            <a:r>
              <a:rPr lang="es-ES" sz="3200" dirty="0"/>
              <a:t>.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7200" dirty="0" err="1" smtClean="0">
                <a:latin typeface="Algerian" pitchFamily="82" charset="0"/>
              </a:rPr>
              <a:t>habitat</a:t>
            </a:r>
            <a:endParaRPr lang="es-ES" sz="7200" dirty="0">
              <a:latin typeface="Algerian" pitchFamily="82" charset="0"/>
            </a:endParaRPr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48880"/>
            <a:ext cx="3168352" cy="2592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2628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ES" sz="4000" dirty="0" err="1" smtClean="0"/>
              <a:t>They</a:t>
            </a:r>
            <a:r>
              <a:rPr lang="es-ES" sz="4000" dirty="0" smtClean="0"/>
              <a:t> </a:t>
            </a:r>
            <a:r>
              <a:rPr lang="es-ES" sz="4000" dirty="0" err="1" smtClean="0"/>
              <a:t>usually</a:t>
            </a:r>
            <a:r>
              <a:rPr lang="es-ES" sz="4000" dirty="0" smtClean="0"/>
              <a:t> </a:t>
            </a:r>
            <a:r>
              <a:rPr lang="es-ES" sz="4000" dirty="0" err="1" smtClean="0"/>
              <a:t>eat</a:t>
            </a:r>
            <a:r>
              <a:rPr lang="es-ES" sz="4000" dirty="0" smtClean="0"/>
              <a:t> </a:t>
            </a:r>
            <a:r>
              <a:rPr lang="es-ES" sz="4000" dirty="0" err="1" smtClean="0"/>
              <a:t>grass</a:t>
            </a:r>
            <a:endParaRPr lang="es-ES" sz="4000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7200" dirty="0" err="1" smtClean="0">
                <a:latin typeface="Algerian" pitchFamily="82" charset="0"/>
              </a:rPr>
              <a:t>food</a:t>
            </a:r>
            <a:endParaRPr lang="es-ES" sz="7200" dirty="0">
              <a:latin typeface="Algerian" pitchFamily="82" charset="0"/>
            </a:endParaRPr>
          </a:p>
        </p:txBody>
      </p:sp>
      <p:pic>
        <p:nvPicPr>
          <p:cNvPr id="9" name="8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20888"/>
            <a:ext cx="3124200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0724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571500" indent="-571500"/>
            <a:r>
              <a:rPr lang="es-ES" sz="3600" dirty="0" err="1" smtClean="0"/>
              <a:t>Wombats</a:t>
            </a:r>
            <a:r>
              <a:rPr lang="es-ES" sz="3600" dirty="0" smtClean="0"/>
              <a:t> are </a:t>
            </a:r>
            <a:r>
              <a:rPr lang="es-ES" sz="3600" dirty="0" err="1" smtClean="0"/>
              <a:t>dangerous</a:t>
            </a:r>
            <a:r>
              <a:rPr lang="es-ES" sz="3600" dirty="0" smtClean="0"/>
              <a:t> and </a:t>
            </a:r>
            <a:r>
              <a:rPr lang="es-ES" sz="3600" dirty="0" err="1" smtClean="0"/>
              <a:t>attack</a:t>
            </a:r>
            <a:r>
              <a:rPr lang="es-ES" sz="3600" dirty="0"/>
              <a:t> </a:t>
            </a:r>
            <a:r>
              <a:rPr lang="es-ES" sz="3600" dirty="0" err="1" smtClean="0"/>
              <a:t>humans</a:t>
            </a:r>
            <a:endParaRPr lang="es-ES" sz="3600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7200" dirty="0" err="1" smtClean="0">
                <a:latin typeface="Algerian" pitchFamily="82" charset="0"/>
              </a:rPr>
              <a:t>dangers</a:t>
            </a:r>
            <a:endParaRPr lang="es-ES" sz="7200" dirty="0">
              <a:latin typeface="Algerian" pitchFamily="82" charset="0"/>
            </a:endParaRPr>
          </a:p>
        </p:txBody>
      </p:sp>
      <p:pic>
        <p:nvPicPr>
          <p:cNvPr id="10" name="9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121819"/>
            <a:ext cx="3124200" cy="17573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40259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1259632" y="2492896"/>
            <a:ext cx="3124200" cy="3124200"/>
          </a:xfrm>
        </p:spPr>
        <p:txBody>
          <a:bodyPr>
            <a:normAutofit fontScale="85000" lnSpcReduction="10000"/>
          </a:bodyPr>
          <a:lstStyle/>
          <a:p>
            <a:pPr marL="342900" indent="-342900"/>
            <a:r>
              <a:rPr lang="es-ES" sz="2400" dirty="0" smtClean="0"/>
              <a:t>SIZE:               </a:t>
            </a:r>
          </a:p>
          <a:p>
            <a:pPr indent="0">
              <a:buNone/>
            </a:pPr>
            <a:r>
              <a:rPr lang="es-ES" sz="2400" dirty="0"/>
              <a:t> </a:t>
            </a:r>
            <a:r>
              <a:rPr lang="es-ES" sz="2400" dirty="0" smtClean="0"/>
              <a:t>  </a:t>
            </a:r>
            <a:r>
              <a:rPr lang="es-ES" sz="2000" dirty="0" err="1" smtClean="0"/>
              <a:t>length</a:t>
            </a:r>
            <a:r>
              <a:rPr lang="es-ES" sz="2000" dirty="0" smtClean="0"/>
              <a:t>: 100centimetres </a:t>
            </a:r>
          </a:p>
          <a:p>
            <a:pPr indent="0">
              <a:buNone/>
            </a:pPr>
            <a:r>
              <a:rPr lang="es-ES" sz="2400" dirty="0"/>
              <a:t> </a:t>
            </a:r>
            <a:r>
              <a:rPr lang="es-ES" sz="2400" dirty="0" smtClean="0"/>
              <a:t>  </a:t>
            </a:r>
            <a:r>
              <a:rPr lang="es-ES" sz="2000" dirty="0" err="1" smtClean="0"/>
              <a:t>weight</a:t>
            </a:r>
            <a:r>
              <a:rPr lang="es-ES" sz="2000" dirty="0" smtClean="0"/>
              <a:t>: 20-35kilograms</a:t>
            </a:r>
          </a:p>
          <a:p>
            <a:pPr marL="342900" indent="-342900"/>
            <a:r>
              <a:rPr lang="es-ES" sz="2000" dirty="0"/>
              <a:t> </a:t>
            </a:r>
            <a:r>
              <a:rPr lang="es-ES" sz="2000" dirty="0" smtClean="0"/>
              <a:t>   COLOR: </a:t>
            </a:r>
          </a:p>
          <a:p>
            <a:pPr indent="0">
              <a:buNone/>
            </a:pPr>
            <a:r>
              <a:rPr lang="es-ES" sz="2000" dirty="0"/>
              <a:t> </a:t>
            </a:r>
            <a:r>
              <a:rPr lang="es-ES" sz="2000" dirty="0" smtClean="0"/>
              <a:t>    </a:t>
            </a:r>
            <a:r>
              <a:rPr lang="es-ES" sz="2000" dirty="0" err="1" smtClean="0"/>
              <a:t>they</a:t>
            </a:r>
            <a:r>
              <a:rPr lang="es-ES" sz="2000" dirty="0" smtClean="0"/>
              <a:t> are beige </a:t>
            </a:r>
            <a:r>
              <a:rPr lang="es-ES" sz="2000" dirty="0" err="1" smtClean="0"/>
              <a:t>to</a:t>
            </a:r>
            <a:r>
              <a:rPr lang="es-ES" sz="2000" dirty="0" smtClean="0"/>
              <a:t> </a:t>
            </a:r>
            <a:r>
              <a:rPr lang="es-ES" sz="2000" dirty="0" err="1" smtClean="0"/>
              <a:t>brown</a:t>
            </a:r>
            <a:r>
              <a:rPr lang="es-ES" sz="2000" dirty="0" smtClean="0"/>
              <a:t> and </a:t>
            </a:r>
            <a:r>
              <a:rPr lang="es-ES" sz="2000" dirty="0" err="1" smtClean="0"/>
              <a:t>from</a:t>
            </a:r>
            <a:r>
              <a:rPr lang="es-ES" sz="2000" dirty="0" smtClean="0"/>
              <a:t> </a:t>
            </a:r>
            <a:r>
              <a:rPr lang="es-ES" sz="2000" dirty="0" err="1" smtClean="0"/>
              <a:t>black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> gray </a:t>
            </a:r>
          </a:p>
          <a:p>
            <a:pPr indent="0">
              <a:buNone/>
            </a:pPr>
            <a:r>
              <a:rPr lang="es-ES" sz="2000" dirty="0"/>
              <a:t> </a:t>
            </a:r>
            <a:r>
              <a:rPr lang="es-ES" sz="2000" dirty="0" smtClean="0"/>
              <a:t>  </a:t>
            </a:r>
            <a:endParaRPr lang="es-ES" sz="2000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dirty="0" err="1" smtClean="0">
                <a:latin typeface="Algerian" pitchFamily="82" charset="0"/>
              </a:rPr>
              <a:t>Physical</a:t>
            </a:r>
            <a:r>
              <a:rPr lang="es-ES" dirty="0" smtClean="0">
                <a:latin typeface="Algerian" pitchFamily="82" charset="0"/>
              </a:rPr>
              <a:t> </a:t>
            </a:r>
            <a:r>
              <a:rPr lang="es-ES" dirty="0" err="1" smtClean="0">
                <a:latin typeface="Algerian" pitchFamily="82" charset="0"/>
              </a:rPr>
              <a:t>description</a:t>
            </a:r>
            <a:r>
              <a:rPr lang="es-ES" dirty="0" smtClean="0">
                <a:latin typeface="Algerian" pitchFamily="82" charset="0"/>
              </a:rPr>
              <a:t> </a:t>
            </a:r>
            <a:endParaRPr lang="es-ES" dirty="0">
              <a:latin typeface="Algerian" pitchFamily="82" charset="0"/>
            </a:endParaRPr>
          </a:p>
        </p:txBody>
      </p:sp>
      <p:sp>
        <p:nvSpPr>
          <p:cNvPr id="25" name="24 Marcador de contenido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s-ES" dirty="0" smtClean="0"/>
              <a:t>PARTS OF THE BODY:</a:t>
            </a:r>
          </a:p>
          <a:p>
            <a:pPr indent="0">
              <a:buNone/>
            </a:pPr>
            <a:r>
              <a:rPr lang="es-ES" dirty="0"/>
              <a:t> </a:t>
            </a:r>
            <a:r>
              <a:rPr lang="es-ES" dirty="0" smtClean="0"/>
              <a:t>      </a:t>
            </a:r>
            <a:r>
              <a:rPr lang="es-ES" dirty="0" err="1" smtClean="0"/>
              <a:t>it</a:t>
            </a:r>
            <a:r>
              <a:rPr lang="es-ES" dirty="0" smtClean="0"/>
              <a:t> has </a:t>
            </a:r>
            <a:r>
              <a:rPr lang="es-ES" dirty="0" err="1" smtClean="0"/>
              <a:t>two</a:t>
            </a:r>
            <a:r>
              <a:rPr lang="es-ES" dirty="0" smtClean="0"/>
              <a:t> </a:t>
            </a:r>
            <a:r>
              <a:rPr lang="es-ES" dirty="0" err="1" smtClean="0"/>
              <a:t>small</a:t>
            </a:r>
            <a:r>
              <a:rPr lang="es-ES" dirty="0" smtClean="0"/>
              <a:t> </a:t>
            </a:r>
            <a:r>
              <a:rPr lang="es-ES" dirty="0" err="1" smtClean="0"/>
              <a:t>eyes</a:t>
            </a:r>
            <a:r>
              <a:rPr lang="es-ES" dirty="0" smtClean="0"/>
              <a:t>,  </a:t>
            </a:r>
            <a:r>
              <a:rPr lang="es-ES" dirty="0" err="1" smtClean="0"/>
              <a:t>two</a:t>
            </a:r>
            <a:r>
              <a:rPr lang="es-ES" dirty="0" smtClean="0"/>
              <a:t>                                        </a:t>
            </a:r>
            <a:r>
              <a:rPr lang="es-ES" dirty="0" err="1" smtClean="0"/>
              <a:t>small</a:t>
            </a:r>
            <a:r>
              <a:rPr lang="es-ES" dirty="0" smtClean="0"/>
              <a:t> </a:t>
            </a:r>
            <a:r>
              <a:rPr lang="es-ES" dirty="0" err="1" smtClean="0"/>
              <a:t>ears</a:t>
            </a:r>
            <a:r>
              <a:rPr lang="es-ES" dirty="0" smtClean="0"/>
              <a:t>, 4 short </a:t>
            </a:r>
            <a:r>
              <a:rPr lang="es-ES" dirty="0" err="1" smtClean="0"/>
              <a:t>legs</a:t>
            </a:r>
            <a:r>
              <a:rPr lang="es-ES" dirty="0" smtClean="0"/>
              <a:t> and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hairy</a:t>
            </a:r>
            <a:endParaRPr lang="es-E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702" y="4149080"/>
            <a:ext cx="252286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41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460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80</Words>
  <Application>Microsoft Office PowerPoint</Application>
  <PresentationFormat>Presentación en pantalla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Alta costura</vt:lpstr>
      <vt:lpstr>wombat  scientific name: vombatidae</vt:lpstr>
      <vt:lpstr>group</vt:lpstr>
      <vt:lpstr>habitat</vt:lpstr>
      <vt:lpstr>food</vt:lpstr>
      <vt:lpstr>dangers</vt:lpstr>
      <vt:lpstr>Physical description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Wombat</dc:title>
  <dc:creator>usuario</dc:creator>
  <cp:lastModifiedBy>Usuario de Windows</cp:lastModifiedBy>
  <cp:revision>7</cp:revision>
  <dcterms:created xsi:type="dcterms:W3CDTF">2020-02-17T10:32:19Z</dcterms:created>
  <dcterms:modified xsi:type="dcterms:W3CDTF">2020-03-09T11:04:36Z</dcterms:modified>
</cp:coreProperties>
</file>