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659-02B2-4C73-9153-7703EC04A529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C2A4-66E5-4C19-AC64-5577CB7E7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3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659-02B2-4C73-9153-7703EC04A529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C2A4-66E5-4C19-AC64-5577CB7E7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19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659-02B2-4C73-9153-7703EC04A529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C2A4-66E5-4C19-AC64-5577CB7E7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2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659-02B2-4C73-9153-7703EC04A529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C2A4-66E5-4C19-AC64-5577CB7E7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37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659-02B2-4C73-9153-7703EC04A529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C2A4-66E5-4C19-AC64-5577CB7E7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04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659-02B2-4C73-9153-7703EC04A529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C2A4-66E5-4C19-AC64-5577CB7E7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91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659-02B2-4C73-9153-7703EC04A529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C2A4-66E5-4C19-AC64-5577CB7E7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659-02B2-4C73-9153-7703EC04A529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C2A4-66E5-4C19-AC64-5577CB7E7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40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659-02B2-4C73-9153-7703EC04A529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C2A4-66E5-4C19-AC64-5577CB7E7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91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659-02B2-4C73-9153-7703EC04A529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C2A4-66E5-4C19-AC64-5577CB7E7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03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E659-02B2-4C73-9153-7703EC04A529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C2A4-66E5-4C19-AC64-5577CB7E7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89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AE659-02B2-4C73-9153-7703EC04A529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AC2A4-66E5-4C19-AC64-5577CB7E7D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28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7750"/>
            <a:ext cx="7143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2232248"/>
          </a:xfrm>
        </p:spPr>
        <p:txBody>
          <a:bodyPr/>
          <a:lstStyle/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DINGO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3933056"/>
            <a:ext cx="5112568" cy="1728192"/>
          </a:xfrm>
        </p:spPr>
        <p:txBody>
          <a:bodyPr>
            <a:normAutofit/>
          </a:bodyPr>
          <a:lstStyle/>
          <a:p>
            <a:r>
              <a:rPr lang="en-US" sz="18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arial"/>
              </a:rPr>
              <a:t>The dingo (</a:t>
            </a:r>
            <a:r>
              <a:rPr lang="en-US" sz="18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arial"/>
              </a:rPr>
              <a:t>Canis</a:t>
            </a:r>
            <a:r>
              <a:rPr lang="en-US" sz="18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arial"/>
              </a:rPr>
              <a:t> lupus dingo) is a subspecies of Australasia's own wolf, probably a descendant of the Asian wolf</a:t>
            </a:r>
            <a:r>
              <a:rPr lang="es-ES" sz="18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arial"/>
              </a:rPr>
              <a:t>.​.</a:t>
            </a:r>
            <a:endParaRPr lang="es-ES" sz="1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3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WHO IS THE </a:t>
            </a:r>
            <a:r>
              <a:rPr lang="es-ES" dirty="0" smtClean="0">
                <a:solidFill>
                  <a:srgbClr val="FF0000"/>
                </a:solidFill>
              </a:rPr>
              <a:t>DINGO 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Dingo is a subspecies of Australasia's own wolf, probably a descendant of the Asian </a:t>
            </a:r>
            <a:r>
              <a:rPr lang="en-US" sz="1800" dirty="0" err="1" smtClean="0"/>
              <a:t>wolf.Dingo</a:t>
            </a:r>
            <a:r>
              <a:rPr lang="en-US" sz="1800" dirty="0" smtClean="0"/>
              <a:t> is commonly described as an Australian wild dog, but it is not limited to Australia and is not native to it. Wikipedia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39604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7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SCIENTIFIC NAME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65103"/>
          </a:xfrm>
        </p:spPr>
        <p:txBody>
          <a:bodyPr>
            <a:normAutofit/>
          </a:bodyPr>
          <a:lstStyle/>
          <a:p>
            <a:r>
              <a:rPr lang="es-ES" sz="5400" dirty="0" err="1" smtClean="0"/>
              <a:t>The</a:t>
            </a:r>
            <a:r>
              <a:rPr lang="es-ES" sz="5400" dirty="0" smtClean="0"/>
              <a:t> </a:t>
            </a:r>
            <a:r>
              <a:rPr lang="es-ES" sz="5400" dirty="0" err="1" smtClean="0"/>
              <a:t>scientific</a:t>
            </a:r>
            <a:r>
              <a:rPr lang="es-ES" sz="5400" dirty="0" smtClean="0"/>
              <a:t> </a:t>
            </a:r>
            <a:r>
              <a:rPr lang="es-ES" sz="5400" dirty="0" err="1" smtClean="0"/>
              <a:t>name</a:t>
            </a:r>
            <a:r>
              <a:rPr lang="es-ES" sz="5400" dirty="0" smtClean="0"/>
              <a:t> of dingo </a:t>
            </a:r>
            <a:r>
              <a:rPr lang="es-ES" sz="5400" dirty="0" err="1" smtClean="0"/>
              <a:t>Canis</a:t>
            </a:r>
            <a:r>
              <a:rPr lang="es-ES" sz="5400" dirty="0" smtClean="0"/>
              <a:t> Lupus Dingo</a:t>
            </a:r>
            <a:endParaRPr lang="es-ES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83" y="2060848"/>
            <a:ext cx="312034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9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GROUP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ES" sz="8000" dirty="0" err="1" smtClean="0"/>
              <a:t>The</a:t>
            </a:r>
            <a:r>
              <a:rPr lang="es-ES" sz="8000" dirty="0" smtClean="0"/>
              <a:t> </a:t>
            </a:r>
            <a:r>
              <a:rPr lang="es-ES" sz="8000" dirty="0" err="1" smtClean="0"/>
              <a:t>group</a:t>
            </a:r>
            <a:r>
              <a:rPr lang="es-ES" sz="8000" dirty="0" smtClean="0"/>
              <a:t> of dingo </a:t>
            </a:r>
            <a:r>
              <a:rPr lang="es-ES" sz="8000" dirty="0" err="1" smtClean="0"/>
              <a:t>is</a:t>
            </a:r>
            <a:r>
              <a:rPr lang="es-ES" sz="8000" dirty="0" smtClean="0"/>
              <a:t> </a:t>
            </a:r>
            <a:r>
              <a:rPr lang="es-ES" sz="8000" dirty="0" err="1" smtClean="0"/>
              <a:t>wolf</a:t>
            </a:r>
            <a:endParaRPr lang="es-ES" sz="8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60229"/>
            <a:ext cx="362108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8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HABITAT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692896"/>
          </a:xfrm>
        </p:spPr>
        <p:txBody>
          <a:bodyPr>
            <a:noAutofit/>
          </a:bodyPr>
          <a:lstStyle/>
          <a:p>
            <a:r>
              <a:rPr lang="en-US" sz="6600" dirty="0" smtClean="0"/>
              <a:t>The dingo habitat is </a:t>
            </a:r>
            <a:r>
              <a:rPr lang="en-US" sz="6600" dirty="0" err="1" smtClean="0"/>
              <a:t>australian</a:t>
            </a:r>
            <a:endParaRPr lang="es-ES" sz="6600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2960315" cy="3384376"/>
          </a:xfrm>
        </p:spPr>
      </p:pic>
    </p:spTree>
    <p:extLst>
      <p:ext uri="{BB962C8B-B14F-4D97-AF65-F5344CB8AC3E}">
        <p14:creationId xmlns:p14="http://schemas.microsoft.com/office/powerpoint/2010/main" val="348247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FOOD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Dingoes eat mammals reptile birds and insects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384376" cy="4032448"/>
          </a:xfrm>
        </p:spPr>
      </p:pic>
    </p:spTree>
    <p:extLst>
      <p:ext uri="{BB962C8B-B14F-4D97-AF65-F5344CB8AC3E}">
        <p14:creationId xmlns:p14="http://schemas.microsoft.com/office/powerpoint/2010/main" val="288394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DANGERS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209331"/>
          </a:xfrm>
        </p:spPr>
        <p:txBody>
          <a:bodyPr>
            <a:normAutofit lnSpcReduction="10000"/>
          </a:bodyPr>
          <a:lstStyle/>
          <a:p>
            <a:endParaRPr lang="en-US" sz="5400" dirty="0"/>
          </a:p>
          <a:p>
            <a:r>
              <a:rPr lang="en-US" sz="5400" dirty="0"/>
              <a:t>The dangers of dingoes are only humans</a:t>
            </a:r>
            <a:endParaRPr lang="es-ES" sz="54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96" y="2492896"/>
            <a:ext cx="3297709" cy="3024336"/>
          </a:xfrm>
        </p:spPr>
      </p:pic>
    </p:spTree>
    <p:extLst>
      <p:ext uri="{BB962C8B-B14F-4D97-AF65-F5344CB8AC3E}">
        <p14:creationId xmlns:p14="http://schemas.microsoft.com/office/powerpoint/2010/main" val="355539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FF0000"/>
                </a:solidFill>
              </a:rPr>
              <a:t>Physical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description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sz="3600" dirty="0" smtClean="0"/>
              <a:t>A)Size:1,2-1,5m</a:t>
            </a:r>
          </a:p>
          <a:p>
            <a:r>
              <a:rPr lang="es-ES" sz="3600" dirty="0" smtClean="0"/>
              <a:t>B)</a:t>
            </a:r>
            <a:r>
              <a:rPr lang="es-ES" sz="3600" dirty="0" err="1" smtClean="0"/>
              <a:t>Colour:Redhear</a:t>
            </a:r>
            <a:endParaRPr lang="es-ES" sz="3600" dirty="0" smtClean="0"/>
          </a:p>
          <a:p>
            <a:r>
              <a:rPr lang="es-ES" sz="3600" dirty="0" smtClean="0"/>
              <a:t>C)</a:t>
            </a:r>
            <a:r>
              <a:rPr lang="es-ES" sz="3600" dirty="0" err="1" smtClean="0"/>
              <a:t>Parts</a:t>
            </a:r>
            <a:r>
              <a:rPr lang="es-ES" sz="3600" dirty="0" smtClean="0"/>
              <a:t> of </a:t>
            </a:r>
            <a:r>
              <a:rPr lang="es-ES" sz="3600" dirty="0" err="1" smtClean="0"/>
              <a:t>their</a:t>
            </a:r>
            <a:r>
              <a:rPr lang="es-ES" sz="3600" dirty="0" smtClean="0"/>
              <a:t> </a:t>
            </a:r>
            <a:r>
              <a:rPr lang="es-ES" sz="3600" dirty="0" err="1" smtClean="0"/>
              <a:t>body:tail,ears,eyes,ears,legs</a:t>
            </a:r>
            <a:r>
              <a:rPr lang="es-ES" sz="4400" dirty="0" smtClean="0"/>
              <a:t>.</a:t>
            </a:r>
          </a:p>
          <a:p>
            <a:endParaRPr lang="en-U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2276872"/>
            <a:ext cx="2446982" cy="2653109"/>
          </a:xfrm>
        </p:spPr>
      </p:pic>
    </p:spTree>
    <p:extLst>
      <p:ext uri="{BB962C8B-B14F-4D97-AF65-F5344CB8AC3E}">
        <p14:creationId xmlns:p14="http://schemas.microsoft.com/office/powerpoint/2010/main" val="34189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</a:rPr>
              <a:t>Personality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800" dirty="0" smtClean="0"/>
              <a:t>The </a:t>
            </a:r>
            <a:r>
              <a:rPr lang="en-US" sz="4800" dirty="0"/>
              <a:t>personality of the dingoes is aggressive</a:t>
            </a:r>
            <a:endParaRPr lang="es-ES" sz="48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248472" cy="2952328"/>
          </a:xfrm>
        </p:spPr>
      </p:pic>
    </p:spTree>
    <p:extLst>
      <p:ext uri="{BB962C8B-B14F-4D97-AF65-F5344CB8AC3E}">
        <p14:creationId xmlns:p14="http://schemas.microsoft.com/office/powerpoint/2010/main" val="17649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127</Words>
  <Application>Microsoft Office PowerPoint</Application>
  <PresentationFormat>Presentación en pantalla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DINGO</vt:lpstr>
      <vt:lpstr>WHO IS THE DINGO ?</vt:lpstr>
      <vt:lpstr>SCIENTIFIC NAME</vt:lpstr>
      <vt:lpstr>GROUP</vt:lpstr>
      <vt:lpstr>HABITAT</vt:lpstr>
      <vt:lpstr>FOOD</vt:lpstr>
      <vt:lpstr>DANGERS</vt:lpstr>
      <vt:lpstr>Physical description</vt:lpstr>
      <vt:lpstr>Personality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DINGO</dc:title>
  <dc:creator>usuario</dc:creator>
  <cp:lastModifiedBy>usuario</cp:lastModifiedBy>
  <cp:revision>7</cp:revision>
  <dcterms:created xsi:type="dcterms:W3CDTF">2020-02-17T09:35:47Z</dcterms:created>
  <dcterms:modified xsi:type="dcterms:W3CDTF">2020-03-09T10:08:20Z</dcterms:modified>
</cp:coreProperties>
</file>