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93CF3-160B-4CFA-A4F8-745311DE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D128FD-CBE5-4428-B18F-E6632D340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5ACC17-ADC6-4EFC-B935-F449F333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372F5-D4DD-44CF-883F-D459F82B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FBDD1-99AB-4AAA-9BC0-9822CCD8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5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360BE-C898-4817-8DB7-1FD373A4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6CC538-B058-4351-B532-CDFD4A9E3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6E400A-4086-4BDA-A077-7CF5630E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FA0F9-0128-44CE-83EA-2573910F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F0BF9-3D5B-4749-84D0-57F4D66C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22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88C940-D209-46E6-BBBA-75F851980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83DC48-0BDE-487A-8FF4-EC6DAC65B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30FD55-0135-46ED-A132-5D497826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9E4EC-76F0-4BE7-BC47-9A52E536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F01D3-30BE-4923-9723-3B30472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38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7D327-EA3E-4B5F-89F4-E202704A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C7DF80-751D-440A-9CCD-1E8F8F306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599F7-F21F-4ED7-8FD7-F779DDA2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ABCB1-A3F0-4A69-A985-07E76244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C9514-F0AF-4279-8325-210A7566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505C3-AE0B-4282-AAC4-0E9AD89B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1B039-7920-47F9-9571-C2437AED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401AC-7E6D-49C0-ACCB-88612EA1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18793-4413-4D20-BCB7-1E15627F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FC100-AF09-4440-9CE3-C094429D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38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BF5C2-EF04-4A75-A2D3-C5895D12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6D42F1-E033-4BE5-8407-8716CD00D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228E1-44ED-43AE-9940-949C3CD7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5D21B9-827A-4223-BF3A-AC82C12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ABFD6-1B38-4249-A375-34D95462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5226D-60F2-4442-B28B-1EF447BA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00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9085A-4E8C-4F90-9710-97035932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43F191-F43D-4536-9827-803286D8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745A49-9F28-415E-91CC-1CA8CA255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332C6B-DEBB-4348-B28E-98CF0E724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E83366-1FF6-4537-A4FC-F729052AC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D672CB-D650-4A6F-85E9-333F88A0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9854B7-028E-45EF-A33C-B14111CE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86C7B7-4DFE-4E08-975B-DE478E47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32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FF842-7DA6-4633-B7DB-F50B402E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F46534-0A14-4840-954B-B0AE1449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666473-3B8B-4A78-9525-C648FF55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CF5072-63EC-42AD-B275-F3026842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61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6E7958-A4E2-4866-8590-06FEA2B7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75AF2F-EAE8-44EE-BE9E-C72AC9CF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953861-3365-408C-B4CA-1C0F8B0E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9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A2973-3554-4621-8B1B-CA0D1E8D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DDD1B-912A-4DF1-A546-F40EDBE0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1A40CA-5636-49FB-BB88-B8BD8059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EFBE73-2FAD-4439-9A64-7088D6FE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FB9310-2E36-40D9-B71D-B3B4C108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CC7DCD-9A2C-445E-ACED-3F7B4A40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51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266A5-1F8A-4D8E-A4A3-62D03EC1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6AC6AB-A06B-4CB9-AED1-046C7C633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E641B8-63F0-4DFE-A956-E6AEA3537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FE1880-4986-44DB-B67D-7CB65FDA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24E5CC-BA56-4C15-8622-A9941C16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A37D60-E89D-4A18-A664-6707F8D8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5657A6-7C6D-4732-8543-60EE3D02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7E14A-D37C-4665-8A18-B3EA0011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3DA4B-BBF0-4621-9D2B-CBE6CF6C9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832A-E533-450A-AFF2-F8DC056A45E7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B24920-65BA-4702-959B-F22CAE561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2F1C7-79DA-4B6A-AA8F-776A46573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834C-C817-4F28-9B03-13021B80C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9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n4uAPOLgI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20063-B834-4DC2-8444-86DF5038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532" y="2400654"/>
            <a:ext cx="5505980" cy="120138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COMPARISON OF TWO CITIES!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BDC71D-0867-4EAD-ABE2-69E9C66BF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2933" y="3986412"/>
            <a:ext cx="4809067" cy="166041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Granada &amp; London</a:t>
            </a:r>
          </a:p>
        </p:txBody>
      </p:sp>
      <p:pic>
        <p:nvPicPr>
          <p:cNvPr id="1026" name="Picture 2" descr="http://www.westernoffice.net/wordpress/wp-content/uploads/Images/Sales/contest.jpg">
            <a:extLst>
              <a:ext uri="{FF2B5EF4-FFF2-40B4-BE49-F238E27FC236}">
                <a16:creationId xmlns:a16="http://schemas.microsoft.com/office/drawing/2014/main" id="{DA2167D0-3112-4B8D-9FB0-4B02C8BE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9" y="0"/>
            <a:ext cx="5628727" cy="50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756DD3EE-3A21-4BE4-9B30-74C74628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81" y="292114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6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8EBAE-2CF3-4533-9127-04101DA2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Rules &amp;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Instructions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E9064B-D7A9-4C17-BC5B-6D9ACFAE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872"/>
            <a:ext cx="8905875" cy="4351338"/>
          </a:xfrm>
        </p:spPr>
        <p:txBody>
          <a:bodyPr>
            <a:normAutofit/>
          </a:bodyPr>
          <a:lstStyle/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describe and compare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.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weather</a:t>
            </a:r>
            <a:r>
              <a:rPr lang="es-ES" dirty="0"/>
              <a:t> in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.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be original.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win</a:t>
            </a:r>
            <a:r>
              <a:rPr lang="es-ES" dirty="0"/>
              <a:t> 1 </a:t>
            </a:r>
            <a:r>
              <a:rPr lang="es-ES" dirty="0" err="1"/>
              <a:t>point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sentence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okay</a:t>
            </a:r>
            <a:r>
              <a:rPr lang="es-ES" dirty="0"/>
              <a:t>.</a:t>
            </a:r>
          </a:p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win</a:t>
            </a:r>
            <a:r>
              <a:rPr lang="es-ES" dirty="0"/>
              <a:t> 2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use a </a:t>
            </a:r>
            <a:r>
              <a:rPr lang="es-ES" dirty="0" err="1"/>
              <a:t>long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irregular </a:t>
            </a:r>
            <a:r>
              <a:rPr lang="es-ES" dirty="0" err="1"/>
              <a:t>adjective</a:t>
            </a:r>
            <a:r>
              <a:rPr lang="es-ES" dirty="0"/>
              <a:t>.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gets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, </a:t>
            </a:r>
            <a:r>
              <a:rPr lang="es-ES"/>
              <a:t>wins.</a:t>
            </a:r>
            <a:endParaRPr lang="es-ES" dirty="0"/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9D42CA5E-555B-4CED-A6B0-EF108C49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379">
            <a:off x="8424862" y="186079"/>
            <a:ext cx="37719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7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15224B89-7A8B-4934-B0FA-92D5E9986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3" y="222449"/>
            <a:ext cx="5874597" cy="32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al es la mejor epoca para viajar a Londres">
            <a:extLst>
              <a:ext uri="{FF2B5EF4-FFF2-40B4-BE49-F238E27FC236}">
                <a16:creationId xmlns:a16="http://schemas.microsoft.com/office/drawing/2014/main" id="{ED36BB9D-C2E8-4665-9E62-C11BA88E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3706918"/>
            <a:ext cx="6457951" cy="29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londres">
            <a:extLst>
              <a:ext uri="{FF2B5EF4-FFF2-40B4-BE49-F238E27FC236}">
                <a16:creationId xmlns:a16="http://schemas.microsoft.com/office/drawing/2014/main" id="{5EFA7019-772D-46A9-BB27-6361965D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82" y="222449"/>
            <a:ext cx="5290693" cy="29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dossomoslaalhambra.com/wp-content/uploads/2018/07/granada-alhambra.jpg">
            <a:extLst>
              <a:ext uri="{FF2B5EF4-FFF2-40B4-BE49-F238E27FC236}">
                <a16:creationId xmlns:a16="http://schemas.microsoft.com/office/drawing/2014/main" id="{EE3E8906-B12A-4B00-8BDA-89D69235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595557"/>
            <a:ext cx="4557712" cy="30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8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E4FDB-5181-43F4-90F8-B13534F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READY? STEADY? GO!</a:t>
            </a:r>
          </a:p>
        </p:txBody>
      </p:sp>
      <p:pic>
        <p:nvPicPr>
          <p:cNvPr id="14" name="Elementos multimedia en línea 13" title="bomba 10 minutos cuenta regresiva (Efectos para editar videos)">
            <a:hlinkClick r:id="" action="ppaction://media"/>
            <a:extLst>
              <a:ext uri="{FF2B5EF4-FFF2-40B4-BE49-F238E27FC236}">
                <a16:creationId xmlns:a16="http://schemas.microsoft.com/office/drawing/2014/main" id="{4812F0EF-F8E6-4F0B-BB08-048E5B5EE7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178" y="1535289"/>
            <a:ext cx="8613422" cy="4861278"/>
          </a:xfrm>
          <a:prstGeom prst="rect">
            <a:avLst/>
          </a:prstGeom>
        </p:spPr>
      </p:pic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F7AA1CBE-97DE-49C7-9F37-1E9813A4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81516"/>
            <a:ext cx="2818343" cy="28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THE WINNER IS">
            <a:extLst>
              <a:ext uri="{FF2B5EF4-FFF2-40B4-BE49-F238E27FC236}">
                <a16:creationId xmlns:a16="http://schemas.microsoft.com/office/drawing/2014/main" id="{9A1C4196-7551-489D-87F8-0E5400710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761612"/>
            <a:ext cx="7126701" cy="47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tmoji Image">
            <a:extLst>
              <a:ext uri="{FF2B5EF4-FFF2-40B4-BE49-F238E27FC236}">
                <a16:creationId xmlns:a16="http://schemas.microsoft.com/office/drawing/2014/main" id="{A8DDD050-A80D-47D4-A2C4-1605C662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771">
            <a:off x="383003" y="44567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82</Words>
  <Application>Microsoft Office PowerPoint</Application>
  <PresentationFormat>Panorámica</PresentationFormat>
  <Paragraphs>10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COMPARISON OF TWO CITIES!</vt:lpstr>
      <vt:lpstr>Rules &amp; Instructions:</vt:lpstr>
      <vt:lpstr>Presentación de PowerPoint</vt:lpstr>
      <vt:lpstr>READY? STEADY? GO!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TWO CITIES!</dc:title>
  <dc:creator>Ylenia Fornell</dc:creator>
  <cp:lastModifiedBy>Ylenia Fornell</cp:lastModifiedBy>
  <cp:revision>5</cp:revision>
  <dcterms:created xsi:type="dcterms:W3CDTF">2019-01-30T20:34:29Z</dcterms:created>
  <dcterms:modified xsi:type="dcterms:W3CDTF">2020-05-11T12:36:15Z</dcterms:modified>
</cp:coreProperties>
</file>