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60"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5" r:id="rId27"/>
    <p:sldId id="293" r:id="rId28"/>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notesViewPr>
    <p:cSldViewPr snapToGrid="0">
      <p:cViewPr varScale="1">
        <p:scale>
          <a:sx n="88" d="100"/>
          <a:sy n="88" d="100"/>
        </p:scale>
        <p:origin x="306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D67AFF-0AE5-4D8B-883A-95F7023E07EC}" type="datetime1">
              <a:rPr lang="es-ES" smtClean="0"/>
              <a:t>12/03/2019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es-ES"/>
              <a:t>‹Nº›</a:t>
            </a:fld>
            <a:endParaRPr lang="es-ES"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7D46D3C-0821-4916-87E8-732AE60A7DD6}" type="datetime1">
              <a:rPr lang="es-ES" noProof="0" smtClean="0"/>
              <a:t>12/03/2019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es-ES" noProof="0"/>
              <a:t>‹Nº›</a:t>
            </a:fld>
            <a:endParaRPr lang="es-ES"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smtClean="0"/>
              <a:t>1</a:t>
            </a:fld>
            <a:endParaRPr lang="es-ES"/>
          </a:p>
        </p:txBody>
      </p:sp>
    </p:spTree>
    <p:extLst>
      <p:ext uri="{BB962C8B-B14F-4D97-AF65-F5344CB8AC3E}">
        <p14:creationId xmlns:p14="http://schemas.microsoft.com/office/powerpoint/2010/main" val="238882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a:t>
            </a:fld>
            <a:endParaRPr lang="es-ES" noProof="0" dirty="0"/>
          </a:p>
        </p:txBody>
      </p:sp>
    </p:spTree>
    <p:extLst>
      <p:ext uri="{BB962C8B-B14F-4D97-AF65-F5344CB8AC3E}">
        <p14:creationId xmlns:p14="http://schemas.microsoft.com/office/powerpoint/2010/main" val="1741003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1" name="Marcador de posición de fecha 3"/>
          <p:cNvSpPr>
            <a:spLocks noGrp="1"/>
          </p:cNvSpPr>
          <p:nvPr>
            <p:ph type="dt" sz="half" idx="10"/>
          </p:nvPr>
        </p:nvSpPr>
        <p:spPr/>
        <p:txBody>
          <a:bodyPr rtlCol="0"/>
          <a:lstStyle>
            <a:lvl1pPr>
              <a:defRPr>
                <a:solidFill>
                  <a:schemeClr val="bg2"/>
                </a:solidFill>
              </a:defRPr>
            </a:lvl1pPr>
          </a:lstStyle>
          <a:p>
            <a:pPr rtl="0"/>
            <a:fld id="{855CB799-6499-4E1E-8257-C777037FBB0C}" type="datetime1">
              <a:rPr lang="es-ES" noProof="0" smtClean="0"/>
              <a:t>12/03/2019</a:t>
            </a:fld>
            <a:endParaRPr lang="es-ES" noProof="0" dirty="0"/>
          </a:p>
        </p:txBody>
      </p:sp>
      <p:sp>
        <p:nvSpPr>
          <p:cNvPr id="12"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dirty="0"/>
          </a:p>
        </p:txBody>
      </p:sp>
      <p:sp>
        <p:nvSpPr>
          <p:cNvPr id="13"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F637F32E-9C31-4EBC-9CF6-7E0795975D22}" type="datetime1">
              <a:rPr lang="es-ES" noProof="0" smtClean="0"/>
              <a:t>12/03/2019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10" name="Rectángulo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ítulo vertical 1"/>
          <p:cNvSpPr>
            <a:spLocks noGrp="1"/>
          </p:cNvSpPr>
          <p:nvPr>
            <p:ph type="title" orient="vert"/>
          </p:nvPr>
        </p:nvSpPr>
        <p:spPr>
          <a:xfrm>
            <a:off x="10266348" y="462249"/>
            <a:ext cx="1370886" cy="5714714"/>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378199" y="462249"/>
            <a:ext cx="9693088" cy="5714714"/>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a:xfrm>
            <a:off x="378199" y="6356350"/>
            <a:ext cx="1971947" cy="365125"/>
          </a:xfrm>
        </p:spPr>
        <p:txBody>
          <a:bodyPr rtlCol="0"/>
          <a:lstStyle/>
          <a:p>
            <a:pPr rtl="0"/>
            <a:fld id="{0DE5E64D-8309-4EA3-9E01-E99A0B9E852A}" type="datetime1">
              <a:rPr lang="es-ES" noProof="0" smtClean="0"/>
              <a:t>12/03/2019</a:t>
            </a:fld>
            <a:endParaRPr lang="es-ES" noProof="0" dirty="0"/>
          </a:p>
        </p:txBody>
      </p:sp>
      <p:sp>
        <p:nvSpPr>
          <p:cNvPr id="5" name="Marcador de posición de pie de página 4"/>
          <p:cNvSpPr>
            <a:spLocks noGrp="1"/>
          </p:cNvSpPr>
          <p:nvPr>
            <p:ph type="ftr" sz="quarter" idx="11"/>
          </p:nvPr>
        </p:nvSpPr>
        <p:spPr>
          <a:xfrm>
            <a:off x="2382374" y="6356350"/>
            <a:ext cx="5687786" cy="365125"/>
          </a:xfrm>
        </p:spPr>
        <p:txBody>
          <a:bodyPr rtlCol="0"/>
          <a:lstStyle/>
          <a:p>
            <a:pPr rtl="0"/>
            <a:endParaRPr lang="es-ES" noProof="0" dirty="0"/>
          </a:p>
        </p:txBody>
      </p:sp>
      <p:sp>
        <p:nvSpPr>
          <p:cNvPr id="6" name="Marcador de posición de número de diapositiva 5"/>
          <p:cNvSpPr>
            <a:spLocks noGrp="1"/>
          </p:cNvSpPr>
          <p:nvPr>
            <p:ph type="sldNum" sz="quarter" idx="12"/>
          </p:nvPr>
        </p:nvSpPr>
        <p:spPr>
          <a:xfrm>
            <a:off x="8102389" y="6356350"/>
            <a:ext cx="1968898" cy="365125"/>
          </a:xfrm>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p>
            <a:pPr rtl="0"/>
            <a:fld id="{55D7AF38-4C5D-4919-B713-BCE928D84993}" type="datetime1">
              <a:rPr lang="es-ES" noProof="0" smtClean="0"/>
              <a:t>12/03/2019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
        <p:nvSpPr>
          <p:cNvPr id="4" name="Marcador de posición de fecha 3"/>
          <p:cNvSpPr>
            <a:spLocks noGrp="1"/>
          </p:cNvSpPr>
          <p:nvPr>
            <p:ph type="dt" sz="half" idx="10"/>
          </p:nvPr>
        </p:nvSpPr>
        <p:spPr/>
        <p:txBody>
          <a:bodyPr rtlCol="0"/>
          <a:lstStyle>
            <a:lvl1pPr>
              <a:defRPr>
                <a:solidFill>
                  <a:schemeClr val="bg2"/>
                </a:solidFill>
              </a:defRPr>
            </a:lvl1pPr>
          </a:lstStyle>
          <a:p>
            <a:pPr rtl="0"/>
            <a:fld id="{F8A7DBF6-2AC7-4A48-B394-E7B6C748C10D}" type="datetime1">
              <a:rPr lang="es-ES" noProof="0" smtClean="0"/>
              <a:t>12/03/2019</a:t>
            </a:fld>
            <a:endParaRPr lang="es-ES" noProof="0" dirty="0"/>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dirty="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80160" y="2194560"/>
            <a:ext cx="4489704" cy="3986784"/>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415368" y="2194560"/>
            <a:ext cx="4493424" cy="3986784"/>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245771C8-10A4-40A2-B087-7EAE1E72B338}" type="datetime1">
              <a:rPr lang="es-ES" noProof="0" smtClean="0"/>
              <a:t>12/03/2019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280160" y="2743194"/>
            <a:ext cx="4489704" cy="3433769"/>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419088" y="2743194"/>
            <a:ext cx="4489704" cy="3433769"/>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p>
            <a:pPr rtl="0"/>
            <a:fld id="{D8C3F35A-BE91-47D4-B680-814AAA83232F}" type="datetime1">
              <a:rPr lang="es-ES" noProof="0" smtClean="0"/>
              <a:t>12/03/2019</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C84A5508-0173-4F7B-BA1F-6FDD23DC888F}" type="datetime1">
              <a:rPr lang="es-ES" noProof="0" smtClean="0"/>
              <a:t>12/03/2019</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903F45BD-EAC1-4ECC-91A9-2B1B76C5FA67}" type="datetime1">
              <a:rPr lang="es-ES" noProof="0" smtClean="0"/>
              <a:t>12/03/2019</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es-ES" noProof="0"/>
              <a:t>Haga clic para modificar el estilo de título del patrón</a:t>
            </a:r>
            <a:endParaRPr lang="es-ES" noProof="0" dirty="0"/>
          </a:p>
        </p:txBody>
      </p:sp>
      <p:sp>
        <p:nvSpPr>
          <p:cNvPr id="4" name="Marcador de posición de texto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3" name="Marcador de posición de contenido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p>
            <a:pPr rtl="0"/>
            <a:fld id="{1A10B4E3-ACD8-472A-AF6F-98A76C82A9AD}" type="datetime1">
              <a:rPr lang="es-ES" noProof="0" smtClean="0"/>
              <a:t>12/03/2019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p>
            <a:pPr rtl="0"/>
            <a:fld id="{84736085-0EE4-4C8F-879E-58330D243B98}" type="datetime1">
              <a:rPr lang="es-ES" noProof="0" smtClean="0"/>
              <a:t>12/03/2019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a:t>‹Nº›</a:t>
            </a:fld>
            <a:endParaRPr lang="es-ES" noProof="0"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Marcador de posición de título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a:t>
            </a:r>
          </a:p>
          <a:p>
            <a:pPr lvl="6" rtl="0"/>
            <a:r>
              <a:rPr lang="es-ES" noProof="0" dirty="0"/>
              <a:t>Séptimo</a:t>
            </a:r>
          </a:p>
          <a:p>
            <a:pPr lvl="7" rtl="0"/>
            <a:r>
              <a:rPr lang="es-ES" noProof="0" dirty="0"/>
              <a:t>Octavo</a:t>
            </a:r>
          </a:p>
          <a:p>
            <a:pPr lvl="8" rtl="0"/>
            <a:r>
              <a:rPr lang="es-ES" noProof="0" dirty="0"/>
              <a:t>Noveno</a:t>
            </a:r>
          </a:p>
        </p:txBody>
      </p:sp>
      <p:sp>
        <p:nvSpPr>
          <p:cNvPr id="4" name="Marcador de posición de fecha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3630E4A0-57EE-4B46-A340-CC6C398489DE}" type="datetime1">
              <a:rPr lang="es-ES" noProof="0" smtClean="0"/>
              <a:t>12/03/2019</a:t>
            </a:fld>
            <a:endParaRPr lang="es-ES" noProof="0" dirty="0"/>
          </a:p>
        </p:txBody>
      </p:sp>
      <p:sp>
        <p:nvSpPr>
          <p:cNvPr id="5" name="Marcador de posición de pie de página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a:t>PASS </a:t>
            </a:r>
            <a:br>
              <a:rPr lang="es-ES" dirty="0"/>
            </a:br>
            <a:r>
              <a:rPr lang="es-ES" dirty="0"/>
              <a:t>THE WORD!</a:t>
            </a:r>
          </a:p>
        </p:txBody>
      </p:sp>
      <p:sp>
        <p:nvSpPr>
          <p:cNvPr id="3" name="Subtítulo 2"/>
          <p:cNvSpPr>
            <a:spLocks noGrp="1"/>
          </p:cNvSpPr>
          <p:nvPr>
            <p:ph type="subTitle" idx="1"/>
          </p:nvPr>
        </p:nvSpPr>
        <p:spPr/>
        <p:txBody>
          <a:bodyPr rtlCol="0"/>
          <a:lstStyle/>
          <a:p>
            <a:pPr rtl="0"/>
            <a:r>
              <a:rPr lang="es-ES" dirty="0" err="1"/>
              <a:t>Vocabulary</a:t>
            </a:r>
            <a:endParaRPr lang="es-ES" dirty="0"/>
          </a:p>
        </p:txBody>
      </p:sp>
      <p:pic>
        <p:nvPicPr>
          <p:cNvPr id="4" name="Google Shape;73;p15">
            <a:extLst>
              <a:ext uri="{FF2B5EF4-FFF2-40B4-BE49-F238E27FC236}">
                <a16:creationId xmlns:a16="http://schemas.microsoft.com/office/drawing/2014/main" id="{8CF33122-FF25-4280-AC6C-87929070E7EE}"/>
              </a:ext>
            </a:extLst>
          </p:cNvPr>
          <p:cNvPicPr preferRelativeResize="0"/>
          <p:nvPr/>
        </p:nvPicPr>
        <p:blipFill>
          <a:blip r:embed="rId3">
            <a:alphaModFix/>
          </a:blip>
          <a:stretch>
            <a:fillRect/>
          </a:stretch>
        </p:blipFill>
        <p:spPr>
          <a:xfrm>
            <a:off x="7870729" y="1281653"/>
            <a:ext cx="3279422" cy="3049789"/>
          </a:xfrm>
          <a:prstGeom prst="rect">
            <a:avLst/>
          </a:prstGeom>
          <a:noFill/>
          <a:ln>
            <a:noFill/>
          </a:ln>
        </p:spPr>
      </p:pic>
      <p:pic>
        <p:nvPicPr>
          <p:cNvPr id="1028" name="Picture 4" descr="Bitmoji Image">
            <a:extLst>
              <a:ext uri="{FF2B5EF4-FFF2-40B4-BE49-F238E27FC236}">
                <a16:creationId xmlns:a16="http://schemas.microsoft.com/office/drawing/2014/main" id="{FB5E40D4-EE2D-4B3C-ABB7-0B1D82421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778" y="1582656"/>
            <a:ext cx="2238759" cy="2238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tmoji Image">
            <a:extLst>
              <a:ext uri="{FF2B5EF4-FFF2-40B4-BE49-F238E27FC236}">
                <a16:creationId xmlns:a16="http://schemas.microsoft.com/office/drawing/2014/main" id="{A2953302-99FD-4499-A146-4B47D4147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415" y="-139633"/>
            <a:ext cx="3049789" cy="3049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tmoji Image">
            <a:extLst>
              <a:ext uri="{FF2B5EF4-FFF2-40B4-BE49-F238E27FC236}">
                <a16:creationId xmlns:a16="http://schemas.microsoft.com/office/drawing/2014/main" id="{0D1C51AF-D599-4C07-B958-3C0DE2AD69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701" y="1014681"/>
            <a:ext cx="37719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tmoji Image">
            <a:extLst>
              <a:ext uri="{FF2B5EF4-FFF2-40B4-BE49-F238E27FC236}">
                <a16:creationId xmlns:a16="http://schemas.microsoft.com/office/drawing/2014/main" id="{412AC458-BF8F-4BB0-9835-F4E192B84B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492" y="4182601"/>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333D0-1A13-45A2-81BA-789110A5DF9D}"/>
              </a:ext>
            </a:extLst>
          </p:cNvPr>
          <p:cNvSpPr>
            <a:spLocks noGrp="1"/>
          </p:cNvSpPr>
          <p:nvPr>
            <p:ph type="title"/>
          </p:nvPr>
        </p:nvSpPr>
        <p:spPr/>
        <p:txBody>
          <a:bodyPr>
            <a:noAutofit/>
          </a:bodyPr>
          <a:lstStyle/>
          <a:p>
            <a:r>
              <a:rPr lang="es-ES" sz="9600" dirty="0"/>
              <a:t>I</a:t>
            </a:r>
          </a:p>
        </p:txBody>
      </p:sp>
      <p:sp>
        <p:nvSpPr>
          <p:cNvPr id="3" name="Marcador de contenido 2">
            <a:extLst>
              <a:ext uri="{FF2B5EF4-FFF2-40B4-BE49-F238E27FC236}">
                <a16:creationId xmlns:a16="http://schemas.microsoft.com/office/drawing/2014/main" id="{49C63C6A-1175-4732-813B-6A2A692147DB}"/>
              </a:ext>
            </a:extLst>
          </p:cNvPr>
          <p:cNvSpPr>
            <a:spLocks noGrp="1"/>
          </p:cNvSpPr>
          <p:nvPr>
            <p:ph idx="1"/>
          </p:nvPr>
        </p:nvSpPr>
        <p:spPr/>
        <p:txBody>
          <a:bodyPr>
            <a:normAutofit/>
          </a:bodyPr>
          <a:lstStyle/>
          <a:p>
            <a:pPr marL="0" indent="0">
              <a:buNone/>
            </a:pPr>
            <a:r>
              <a:rPr lang="en-US" sz="4800" dirty="0"/>
              <a:t>(Verb)</a:t>
            </a:r>
          </a:p>
          <a:p>
            <a:pPr marL="0" indent="0">
              <a:buNone/>
            </a:pPr>
            <a:endParaRPr lang="en-US" sz="4800" dirty="0"/>
          </a:p>
          <a:p>
            <a:pPr marL="0" indent="0">
              <a:buNone/>
            </a:pPr>
            <a:r>
              <a:rPr lang="en-US" sz="4800" dirty="0"/>
              <a:t>Third person singular present of ‘be’.</a:t>
            </a:r>
            <a:endParaRPr lang="es-ES" sz="4800" dirty="0"/>
          </a:p>
        </p:txBody>
      </p:sp>
    </p:spTree>
    <p:extLst>
      <p:ext uri="{BB962C8B-B14F-4D97-AF65-F5344CB8AC3E}">
        <p14:creationId xmlns:p14="http://schemas.microsoft.com/office/powerpoint/2010/main" val="31875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D15E7-75CE-46AB-B800-C336AB14F6B4}"/>
              </a:ext>
            </a:extLst>
          </p:cNvPr>
          <p:cNvSpPr>
            <a:spLocks noGrp="1"/>
          </p:cNvSpPr>
          <p:nvPr>
            <p:ph type="title"/>
          </p:nvPr>
        </p:nvSpPr>
        <p:spPr/>
        <p:txBody>
          <a:bodyPr>
            <a:noAutofit/>
          </a:bodyPr>
          <a:lstStyle/>
          <a:p>
            <a:r>
              <a:rPr lang="es-ES" sz="9600" dirty="0"/>
              <a:t>J</a:t>
            </a:r>
          </a:p>
        </p:txBody>
      </p:sp>
      <p:sp>
        <p:nvSpPr>
          <p:cNvPr id="3" name="Marcador de contenido 2">
            <a:extLst>
              <a:ext uri="{FF2B5EF4-FFF2-40B4-BE49-F238E27FC236}">
                <a16:creationId xmlns:a16="http://schemas.microsoft.com/office/drawing/2014/main" id="{D227A5BC-D150-4BA5-B71D-E8C9FEF3B9B9}"/>
              </a:ext>
            </a:extLst>
          </p:cNvPr>
          <p:cNvSpPr>
            <a:spLocks noGrp="1"/>
          </p:cNvSpPr>
          <p:nvPr>
            <p:ph idx="1"/>
          </p:nvPr>
        </p:nvSpPr>
        <p:spPr/>
        <p:txBody>
          <a:bodyPr>
            <a:normAutofit/>
          </a:bodyPr>
          <a:lstStyle/>
          <a:p>
            <a:pPr marL="0" indent="0">
              <a:buNone/>
            </a:pPr>
            <a:r>
              <a:rPr lang="es-ES" sz="4400" dirty="0"/>
              <a:t>(</a:t>
            </a:r>
            <a:r>
              <a:rPr lang="es-ES" sz="4400" dirty="0" err="1"/>
              <a:t>Verb</a:t>
            </a:r>
            <a:r>
              <a:rPr lang="es-ES" sz="4400" dirty="0"/>
              <a:t>)</a:t>
            </a:r>
          </a:p>
          <a:p>
            <a:pPr marL="0" indent="0">
              <a:buNone/>
            </a:pPr>
            <a:endParaRPr lang="es-ES" sz="4400" dirty="0"/>
          </a:p>
          <a:p>
            <a:pPr marL="0" indent="0">
              <a:buNone/>
            </a:pPr>
            <a:r>
              <a:rPr lang="en-US" sz="4400" dirty="0"/>
              <a:t>To push yourself suddenly off the ground and into the air using your legs.</a:t>
            </a:r>
            <a:endParaRPr lang="es-ES" sz="4400" dirty="0"/>
          </a:p>
        </p:txBody>
      </p:sp>
    </p:spTree>
    <p:extLst>
      <p:ext uri="{BB962C8B-B14F-4D97-AF65-F5344CB8AC3E}">
        <p14:creationId xmlns:p14="http://schemas.microsoft.com/office/powerpoint/2010/main" val="38768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7DC1E-390C-40CF-8E6F-E9538F51057D}"/>
              </a:ext>
            </a:extLst>
          </p:cNvPr>
          <p:cNvSpPr>
            <a:spLocks noGrp="1"/>
          </p:cNvSpPr>
          <p:nvPr>
            <p:ph type="title"/>
          </p:nvPr>
        </p:nvSpPr>
        <p:spPr/>
        <p:txBody>
          <a:bodyPr>
            <a:noAutofit/>
          </a:bodyPr>
          <a:lstStyle/>
          <a:p>
            <a:r>
              <a:rPr lang="es-ES" sz="9600" dirty="0"/>
              <a:t>K</a:t>
            </a:r>
          </a:p>
        </p:txBody>
      </p:sp>
      <p:sp>
        <p:nvSpPr>
          <p:cNvPr id="3" name="Marcador de contenido 2">
            <a:extLst>
              <a:ext uri="{FF2B5EF4-FFF2-40B4-BE49-F238E27FC236}">
                <a16:creationId xmlns:a16="http://schemas.microsoft.com/office/drawing/2014/main" id="{6FFD3E18-10CB-4244-BCD1-74462A8DFD8C}"/>
              </a:ext>
            </a:extLst>
          </p:cNvPr>
          <p:cNvSpPr>
            <a:spLocks noGrp="1"/>
          </p:cNvSpPr>
          <p:nvPr>
            <p:ph idx="1"/>
          </p:nvPr>
        </p:nvSpPr>
        <p:spPr/>
        <p:txBody>
          <a:bodyPr>
            <a:normAutofit lnSpcReduction="10000"/>
          </a:bodyPr>
          <a:lstStyle/>
          <a:p>
            <a:pPr marL="0" indent="0">
              <a:buNone/>
            </a:pPr>
            <a:r>
              <a:rPr lang="es-ES" sz="4000" dirty="0"/>
              <a:t>Word </a:t>
            </a:r>
            <a:r>
              <a:rPr lang="es-ES" sz="4000" dirty="0">
                <a:solidFill>
                  <a:srgbClr val="FF0000"/>
                </a:solidFill>
              </a:rPr>
              <a:t>CONTAINING</a:t>
            </a:r>
            <a:r>
              <a:rPr lang="es-ES" sz="4000" dirty="0"/>
              <a:t> ‘K’. </a:t>
            </a:r>
          </a:p>
          <a:p>
            <a:pPr marL="0" indent="0">
              <a:buNone/>
            </a:pPr>
            <a:r>
              <a:rPr lang="es-ES" sz="4000" dirty="0"/>
              <a:t>(</a:t>
            </a:r>
            <a:r>
              <a:rPr lang="es-ES" sz="4000" dirty="0" err="1"/>
              <a:t>Noun</a:t>
            </a:r>
            <a:r>
              <a:rPr lang="es-ES" sz="4000" dirty="0"/>
              <a:t>)</a:t>
            </a:r>
          </a:p>
          <a:p>
            <a:pPr marL="0" indent="0">
              <a:buNone/>
            </a:pPr>
            <a:endParaRPr lang="es-ES" sz="4000" dirty="0"/>
          </a:p>
          <a:p>
            <a:pPr marL="0" indent="0">
              <a:buNone/>
            </a:pPr>
            <a:r>
              <a:rPr lang="en-US" sz="4000" dirty="0"/>
              <a:t>A large bag used to carry things on your back, used especially by people who go camping or walking.</a:t>
            </a:r>
          </a:p>
        </p:txBody>
      </p:sp>
    </p:spTree>
    <p:extLst>
      <p:ext uri="{BB962C8B-B14F-4D97-AF65-F5344CB8AC3E}">
        <p14:creationId xmlns:p14="http://schemas.microsoft.com/office/powerpoint/2010/main" val="29128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E6DAD-3089-49EC-B649-DC2380C980E6}"/>
              </a:ext>
            </a:extLst>
          </p:cNvPr>
          <p:cNvSpPr>
            <a:spLocks noGrp="1"/>
          </p:cNvSpPr>
          <p:nvPr>
            <p:ph type="title"/>
          </p:nvPr>
        </p:nvSpPr>
        <p:spPr/>
        <p:txBody>
          <a:bodyPr>
            <a:noAutofit/>
          </a:bodyPr>
          <a:lstStyle/>
          <a:p>
            <a:r>
              <a:rPr lang="es-ES" sz="9600" dirty="0"/>
              <a:t>L</a:t>
            </a:r>
          </a:p>
        </p:txBody>
      </p:sp>
      <p:sp>
        <p:nvSpPr>
          <p:cNvPr id="3" name="Marcador de contenido 2">
            <a:extLst>
              <a:ext uri="{FF2B5EF4-FFF2-40B4-BE49-F238E27FC236}">
                <a16:creationId xmlns:a16="http://schemas.microsoft.com/office/drawing/2014/main" id="{03BBC679-C00E-4B07-B9D3-C49FC36ADE0C}"/>
              </a:ext>
            </a:extLst>
          </p:cNvPr>
          <p:cNvSpPr>
            <a:spLocks noGrp="1"/>
          </p:cNvSpPr>
          <p:nvPr>
            <p:ph idx="1"/>
          </p:nvPr>
        </p:nvSpPr>
        <p:spPr/>
        <p:txBody>
          <a:bodyPr>
            <a:normAutofit/>
          </a:bodyPr>
          <a:lstStyle/>
          <a:p>
            <a:pPr marL="0" indent="0">
              <a:buNone/>
            </a:pPr>
            <a:r>
              <a:rPr lang="en-US" sz="4400" dirty="0"/>
              <a:t>(Adjective)</a:t>
            </a:r>
          </a:p>
          <a:p>
            <a:pPr marL="0" indent="0">
              <a:buNone/>
            </a:pPr>
            <a:endParaRPr lang="en-US" sz="4400" dirty="0"/>
          </a:p>
          <a:p>
            <a:pPr marL="0" indent="0">
              <a:buNone/>
            </a:pPr>
            <a:r>
              <a:rPr lang="en-US" sz="4400" dirty="0"/>
              <a:t>Big in size or amount.</a:t>
            </a:r>
            <a:endParaRPr lang="es-ES" sz="4400" dirty="0"/>
          </a:p>
        </p:txBody>
      </p:sp>
    </p:spTree>
    <p:extLst>
      <p:ext uri="{BB962C8B-B14F-4D97-AF65-F5344CB8AC3E}">
        <p14:creationId xmlns:p14="http://schemas.microsoft.com/office/powerpoint/2010/main" val="33306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4193A-6D44-49F4-8A09-B54C3D1A5C97}"/>
              </a:ext>
            </a:extLst>
          </p:cNvPr>
          <p:cNvSpPr>
            <a:spLocks noGrp="1"/>
          </p:cNvSpPr>
          <p:nvPr>
            <p:ph type="title"/>
          </p:nvPr>
        </p:nvSpPr>
        <p:spPr/>
        <p:txBody>
          <a:bodyPr>
            <a:noAutofit/>
          </a:bodyPr>
          <a:lstStyle/>
          <a:p>
            <a:r>
              <a:rPr lang="es-ES" sz="9600" dirty="0"/>
              <a:t>M</a:t>
            </a:r>
          </a:p>
        </p:txBody>
      </p:sp>
      <p:sp>
        <p:nvSpPr>
          <p:cNvPr id="3" name="Marcador de contenido 2">
            <a:extLst>
              <a:ext uri="{FF2B5EF4-FFF2-40B4-BE49-F238E27FC236}">
                <a16:creationId xmlns:a16="http://schemas.microsoft.com/office/drawing/2014/main" id="{9C39EEA7-B1A8-4E8C-8DF0-97458C19D8C5}"/>
              </a:ext>
            </a:extLst>
          </p:cNvPr>
          <p:cNvSpPr>
            <a:spLocks noGrp="1"/>
          </p:cNvSpPr>
          <p:nvPr>
            <p:ph idx="1"/>
          </p:nvPr>
        </p:nvSpPr>
        <p:spPr/>
        <p:txBody>
          <a:bodyPr>
            <a:normAutofit/>
          </a:bodyPr>
          <a:lstStyle/>
          <a:p>
            <a:pPr marL="0" indent="0">
              <a:buNone/>
            </a:pPr>
            <a:r>
              <a:rPr lang="es-ES" sz="4000" dirty="0"/>
              <a:t>(</a:t>
            </a:r>
            <a:r>
              <a:rPr lang="es-ES" sz="4000" dirty="0" err="1"/>
              <a:t>Verb</a:t>
            </a:r>
            <a:r>
              <a:rPr lang="es-ES" sz="4000" dirty="0"/>
              <a:t>)</a:t>
            </a:r>
          </a:p>
          <a:p>
            <a:pPr marL="0" indent="0">
              <a:buNone/>
            </a:pPr>
            <a:endParaRPr lang="es-ES" sz="4000" dirty="0"/>
          </a:p>
          <a:p>
            <a:pPr marL="0" indent="0">
              <a:buNone/>
            </a:pPr>
            <a:r>
              <a:rPr lang="en-US" sz="4000" dirty="0"/>
              <a:t>To produce something, often using a particular substance or material.</a:t>
            </a:r>
            <a:endParaRPr lang="es-ES" sz="4000" dirty="0"/>
          </a:p>
        </p:txBody>
      </p:sp>
    </p:spTree>
    <p:extLst>
      <p:ext uri="{BB962C8B-B14F-4D97-AF65-F5344CB8AC3E}">
        <p14:creationId xmlns:p14="http://schemas.microsoft.com/office/powerpoint/2010/main" val="944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9B5F4-88C9-4DE7-B960-036B65550679}"/>
              </a:ext>
            </a:extLst>
          </p:cNvPr>
          <p:cNvSpPr>
            <a:spLocks noGrp="1"/>
          </p:cNvSpPr>
          <p:nvPr>
            <p:ph type="title"/>
          </p:nvPr>
        </p:nvSpPr>
        <p:spPr/>
        <p:txBody>
          <a:bodyPr>
            <a:noAutofit/>
          </a:bodyPr>
          <a:lstStyle/>
          <a:p>
            <a:r>
              <a:rPr lang="es-ES" sz="9600" dirty="0"/>
              <a:t>N</a:t>
            </a:r>
          </a:p>
        </p:txBody>
      </p:sp>
      <p:sp>
        <p:nvSpPr>
          <p:cNvPr id="3" name="Marcador de contenido 2">
            <a:extLst>
              <a:ext uri="{FF2B5EF4-FFF2-40B4-BE49-F238E27FC236}">
                <a16:creationId xmlns:a16="http://schemas.microsoft.com/office/drawing/2014/main" id="{8171264D-847B-40EC-A807-D0B6DDD295CA}"/>
              </a:ext>
            </a:extLst>
          </p:cNvPr>
          <p:cNvSpPr>
            <a:spLocks noGrp="1"/>
          </p:cNvSpPr>
          <p:nvPr>
            <p:ph idx="1"/>
          </p:nvPr>
        </p:nvSpPr>
        <p:spPr/>
        <p:txBody>
          <a:bodyPr/>
          <a:lstStyle/>
          <a:p>
            <a:pPr marL="0" indent="0">
              <a:buNone/>
            </a:pPr>
            <a:r>
              <a:rPr lang="es-ES" sz="4400" dirty="0"/>
              <a:t>(</a:t>
            </a:r>
            <a:r>
              <a:rPr lang="es-ES" sz="4400" dirty="0" err="1"/>
              <a:t>Adjective</a:t>
            </a:r>
            <a:r>
              <a:rPr lang="es-ES" sz="4400" dirty="0"/>
              <a:t>)</a:t>
            </a:r>
          </a:p>
          <a:p>
            <a:pPr marL="0" indent="0">
              <a:buNone/>
            </a:pPr>
            <a:endParaRPr lang="es-ES" sz="4400" dirty="0"/>
          </a:p>
          <a:p>
            <a:pPr marL="0" indent="0">
              <a:buNone/>
            </a:pPr>
            <a:r>
              <a:rPr lang="es-ES" sz="4400" dirty="0" err="1"/>
              <a:t>Opposite</a:t>
            </a:r>
            <a:r>
              <a:rPr lang="es-ES" sz="4400" dirty="0"/>
              <a:t> </a:t>
            </a:r>
            <a:r>
              <a:rPr lang="es-ES" sz="4400" dirty="0" err="1"/>
              <a:t>of</a:t>
            </a:r>
            <a:r>
              <a:rPr lang="es-ES" sz="4400" dirty="0"/>
              <a:t> </a:t>
            </a:r>
            <a:r>
              <a:rPr lang="es-ES" sz="4400" dirty="0" err="1"/>
              <a:t>quiet</a:t>
            </a:r>
            <a:r>
              <a:rPr lang="es-ES" sz="4400" dirty="0"/>
              <a:t>.</a:t>
            </a:r>
          </a:p>
          <a:p>
            <a:pPr marL="0" indent="0">
              <a:buNone/>
            </a:pPr>
            <a:endParaRPr lang="es-ES" dirty="0"/>
          </a:p>
        </p:txBody>
      </p:sp>
    </p:spTree>
    <p:extLst>
      <p:ext uri="{BB962C8B-B14F-4D97-AF65-F5344CB8AC3E}">
        <p14:creationId xmlns:p14="http://schemas.microsoft.com/office/powerpoint/2010/main" val="9619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5EAC6-78AB-44F8-B52D-F64EBECFF1D7}"/>
              </a:ext>
            </a:extLst>
          </p:cNvPr>
          <p:cNvSpPr>
            <a:spLocks noGrp="1"/>
          </p:cNvSpPr>
          <p:nvPr>
            <p:ph type="title"/>
          </p:nvPr>
        </p:nvSpPr>
        <p:spPr/>
        <p:txBody>
          <a:bodyPr>
            <a:noAutofit/>
          </a:bodyPr>
          <a:lstStyle/>
          <a:p>
            <a:r>
              <a:rPr lang="es-ES" sz="9600" dirty="0"/>
              <a:t>O</a:t>
            </a:r>
          </a:p>
        </p:txBody>
      </p:sp>
      <p:sp>
        <p:nvSpPr>
          <p:cNvPr id="3" name="Marcador de contenido 2">
            <a:extLst>
              <a:ext uri="{FF2B5EF4-FFF2-40B4-BE49-F238E27FC236}">
                <a16:creationId xmlns:a16="http://schemas.microsoft.com/office/drawing/2014/main" id="{AF426BB4-0E58-4859-A852-ABFE8B829EFD}"/>
              </a:ext>
            </a:extLst>
          </p:cNvPr>
          <p:cNvSpPr>
            <a:spLocks noGrp="1"/>
          </p:cNvSpPr>
          <p:nvPr>
            <p:ph idx="1"/>
          </p:nvPr>
        </p:nvSpPr>
        <p:spPr/>
        <p:txBody>
          <a:bodyPr>
            <a:normAutofit/>
          </a:bodyPr>
          <a:lstStyle/>
          <a:p>
            <a:pPr marL="0" indent="0">
              <a:buNone/>
            </a:pPr>
            <a:r>
              <a:rPr lang="es-ES" sz="4000" dirty="0"/>
              <a:t>Word </a:t>
            </a:r>
            <a:r>
              <a:rPr lang="es-ES" sz="4000" dirty="0">
                <a:solidFill>
                  <a:srgbClr val="FF0000"/>
                </a:solidFill>
              </a:rPr>
              <a:t>CONTAINING</a:t>
            </a:r>
            <a:r>
              <a:rPr lang="es-ES" sz="4000" dirty="0"/>
              <a:t> ‘O’. </a:t>
            </a:r>
          </a:p>
          <a:p>
            <a:pPr marL="0" indent="0">
              <a:buNone/>
            </a:pPr>
            <a:r>
              <a:rPr lang="es-ES" sz="4000" dirty="0"/>
              <a:t>(</a:t>
            </a:r>
            <a:r>
              <a:rPr lang="es-ES" sz="4000" dirty="0" err="1"/>
              <a:t>Noun</a:t>
            </a:r>
            <a:r>
              <a:rPr lang="es-ES" sz="4000" dirty="0"/>
              <a:t>)</a:t>
            </a:r>
          </a:p>
          <a:p>
            <a:pPr marL="0" indent="0">
              <a:buNone/>
            </a:pPr>
            <a:endParaRPr lang="es-ES" sz="4000" dirty="0"/>
          </a:p>
          <a:p>
            <a:pPr marL="0" indent="0">
              <a:buNone/>
            </a:pPr>
            <a:r>
              <a:rPr lang="en-US" sz="4000" dirty="0"/>
              <a:t>Flashlight a small light that is held in the hand and usually gets its power from batteries.</a:t>
            </a:r>
            <a:endParaRPr lang="es-ES" sz="4000" dirty="0"/>
          </a:p>
        </p:txBody>
      </p:sp>
    </p:spTree>
    <p:extLst>
      <p:ext uri="{BB962C8B-B14F-4D97-AF65-F5344CB8AC3E}">
        <p14:creationId xmlns:p14="http://schemas.microsoft.com/office/powerpoint/2010/main" val="182066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E7083-0543-4A96-847C-EA4B729DB130}"/>
              </a:ext>
            </a:extLst>
          </p:cNvPr>
          <p:cNvSpPr>
            <a:spLocks noGrp="1"/>
          </p:cNvSpPr>
          <p:nvPr>
            <p:ph type="title"/>
          </p:nvPr>
        </p:nvSpPr>
        <p:spPr/>
        <p:txBody>
          <a:bodyPr>
            <a:noAutofit/>
          </a:bodyPr>
          <a:lstStyle/>
          <a:p>
            <a:r>
              <a:rPr lang="es-ES" sz="9600" dirty="0"/>
              <a:t>P</a:t>
            </a:r>
          </a:p>
        </p:txBody>
      </p:sp>
      <p:sp>
        <p:nvSpPr>
          <p:cNvPr id="3" name="Marcador de contenido 2">
            <a:extLst>
              <a:ext uri="{FF2B5EF4-FFF2-40B4-BE49-F238E27FC236}">
                <a16:creationId xmlns:a16="http://schemas.microsoft.com/office/drawing/2014/main" id="{7D5EA806-042E-4480-889F-9F0E00B98766}"/>
              </a:ext>
            </a:extLst>
          </p:cNvPr>
          <p:cNvSpPr>
            <a:spLocks noGrp="1"/>
          </p:cNvSpPr>
          <p:nvPr>
            <p:ph idx="1"/>
          </p:nvPr>
        </p:nvSpPr>
        <p:spPr/>
        <p:txBody>
          <a:bodyPr>
            <a:normAutofit/>
          </a:bodyPr>
          <a:lstStyle/>
          <a:p>
            <a:pPr marL="0" indent="0">
              <a:buNone/>
            </a:pPr>
            <a:r>
              <a:rPr lang="en-US" sz="4400" dirty="0"/>
              <a:t>(Verb)</a:t>
            </a:r>
          </a:p>
          <a:p>
            <a:pPr marL="0" indent="0">
              <a:buNone/>
            </a:pPr>
            <a:endParaRPr lang="en-US" sz="4400" dirty="0"/>
          </a:p>
          <a:p>
            <a:pPr marL="0" indent="0">
              <a:buNone/>
            </a:pPr>
            <a:r>
              <a:rPr lang="en-US" sz="4400" dirty="0"/>
              <a:t>To do or play something usually in order to become skilled at it.</a:t>
            </a:r>
            <a:endParaRPr lang="es-ES" sz="4400" dirty="0"/>
          </a:p>
        </p:txBody>
      </p:sp>
    </p:spTree>
    <p:extLst>
      <p:ext uri="{BB962C8B-B14F-4D97-AF65-F5344CB8AC3E}">
        <p14:creationId xmlns:p14="http://schemas.microsoft.com/office/powerpoint/2010/main" val="429418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83C00-389A-498D-85BA-83141DA8381C}"/>
              </a:ext>
            </a:extLst>
          </p:cNvPr>
          <p:cNvSpPr>
            <a:spLocks noGrp="1"/>
          </p:cNvSpPr>
          <p:nvPr>
            <p:ph type="title"/>
          </p:nvPr>
        </p:nvSpPr>
        <p:spPr/>
        <p:txBody>
          <a:bodyPr>
            <a:noAutofit/>
          </a:bodyPr>
          <a:lstStyle/>
          <a:p>
            <a:r>
              <a:rPr lang="es-ES" sz="9600" dirty="0"/>
              <a:t>Q</a:t>
            </a:r>
          </a:p>
        </p:txBody>
      </p:sp>
      <p:sp>
        <p:nvSpPr>
          <p:cNvPr id="3" name="Marcador de contenido 2">
            <a:extLst>
              <a:ext uri="{FF2B5EF4-FFF2-40B4-BE49-F238E27FC236}">
                <a16:creationId xmlns:a16="http://schemas.microsoft.com/office/drawing/2014/main" id="{DAFB53B0-05F4-498C-ABE0-3B489FCC0A88}"/>
              </a:ext>
            </a:extLst>
          </p:cNvPr>
          <p:cNvSpPr>
            <a:spLocks noGrp="1"/>
          </p:cNvSpPr>
          <p:nvPr>
            <p:ph idx="1"/>
          </p:nvPr>
        </p:nvSpPr>
        <p:spPr/>
        <p:txBody>
          <a:bodyPr>
            <a:normAutofit/>
          </a:bodyPr>
          <a:lstStyle/>
          <a:p>
            <a:pPr marL="0" indent="0">
              <a:buNone/>
            </a:pPr>
            <a:r>
              <a:rPr lang="es-ES" sz="4800" dirty="0"/>
              <a:t>(</a:t>
            </a:r>
            <a:r>
              <a:rPr lang="es-ES" sz="4800" dirty="0" err="1"/>
              <a:t>Adjective</a:t>
            </a:r>
            <a:r>
              <a:rPr lang="es-ES" sz="4800" dirty="0"/>
              <a:t>)</a:t>
            </a:r>
          </a:p>
          <a:p>
            <a:pPr marL="0" indent="0">
              <a:buNone/>
            </a:pPr>
            <a:endParaRPr lang="es-ES" sz="4800" dirty="0"/>
          </a:p>
          <a:p>
            <a:pPr marL="0" indent="0">
              <a:buNone/>
            </a:pPr>
            <a:r>
              <a:rPr lang="es-ES" sz="4800" dirty="0" err="1"/>
              <a:t>Opposite</a:t>
            </a:r>
            <a:r>
              <a:rPr lang="es-ES" sz="4800" dirty="0"/>
              <a:t> </a:t>
            </a:r>
            <a:r>
              <a:rPr lang="es-ES" sz="4800" dirty="0" err="1"/>
              <a:t>of</a:t>
            </a:r>
            <a:r>
              <a:rPr lang="es-ES" sz="4800" dirty="0"/>
              <a:t> </a:t>
            </a:r>
            <a:r>
              <a:rPr lang="es-ES" sz="4800" dirty="0" err="1"/>
              <a:t>noisy</a:t>
            </a:r>
            <a:r>
              <a:rPr lang="es-ES" sz="4800" dirty="0"/>
              <a:t>.</a:t>
            </a:r>
          </a:p>
        </p:txBody>
      </p:sp>
    </p:spTree>
    <p:extLst>
      <p:ext uri="{BB962C8B-B14F-4D97-AF65-F5344CB8AC3E}">
        <p14:creationId xmlns:p14="http://schemas.microsoft.com/office/powerpoint/2010/main" val="9469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10EAF-BFEC-41EC-B032-B5CDDF386988}"/>
              </a:ext>
            </a:extLst>
          </p:cNvPr>
          <p:cNvSpPr>
            <a:spLocks noGrp="1"/>
          </p:cNvSpPr>
          <p:nvPr>
            <p:ph type="title"/>
          </p:nvPr>
        </p:nvSpPr>
        <p:spPr/>
        <p:txBody>
          <a:bodyPr>
            <a:noAutofit/>
          </a:bodyPr>
          <a:lstStyle/>
          <a:p>
            <a:r>
              <a:rPr lang="es-ES" sz="9600" dirty="0"/>
              <a:t>R</a:t>
            </a:r>
          </a:p>
        </p:txBody>
      </p:sp>
      <p:sp>
        <p:nvSpPr>
          <p:cNvPr id="3" name="Marcador de contenido 2">
            <a:extLst>
              <a:ext uri="{FF2B5EF4-FFF2-40B4-BE49-F238E27FC236}">
                <a16:creationId xmlns:a16="http://schemas.microsoft.com/office/drawing/2014/main" id="{5D356EFF-3F82-49DD-A97F-416E0A3BFAF4}"/>
              </a:ext>
            </a:extLst>
          </p:cNvPr>
          <p:cNvSpPr>
            <a:spLocks noGrp="1"/>
          </p:cNvSpPr>
          <p:nvPr>
            <p:ph idx="1"/>
          </p:nvPr>
        </p:nvSpPr>
        <p:spPr/>
        <p:txBody>
          <a:bodyPr>
            <a:normAutofit/>
          </a:bodyPr>
          <a:lstStyle/>
          <a:p>
            <a:pPr marL="0" indent="0">
              <a:buNone/>
            </a:pPr>
            <a:r>
              <a:rPr lang="es-ES" sz="4800" dirty="0"/>
              <a:t>(</a:t>
            </a:r>
            <a:r>
              <a:rPr lang="es-ES" sz="4800" dirty="0" err="1"/>
              <a:t>Noun</a:t>
            </a:r>
            <a:r>
              <a:rPr lang="es-ES" sz="4800" dirty="0"/>
              <a:t>)</a:t>
            </a:r>
          </a:p>
          <a:p>
            <a:pPr marL="0" indent="0">
              <a:buNone/>
            </a:pPr>
            <a:endParaRPr lang="es-ES" sz="4800" dirty="0"/>
          </a:p>
          <a:p>
            <a:pPr marL="0" indent="0">
              <a:buNone/>
            </a:pPr>
            <a:r>
              <a:rPr lang="en-US" sz="4800" dirty="0"/>
              <a:t>A substance used to repel something.</a:t>
            </a:r>
          </a:p>
        </p:txBody>
      </p:sp>
    </p:spTree>
    <p:extLst>
      <p:ext uri="{BB962C8B-B14F-4D97-AF65-F5344CB8AC3E}">
        <p14:creationId xmlns:p14="http://schemas.microsoft.com/office/powerpoint/2010/main" val="97133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p:txBody>
          <a:bodyPr rtlCol="0">
            <a:noAutofit/>
          </a:bodyPr>
          <a:lstStyle/>
          <a:p>
            <a:pPr rtl="0"/>
            <a:r>
              <a:rPr lang="es-ES" sz="9600" dirty="0"/>
              <a:t>A</a:t>
            </a:r>
          </a:p>
        </p:txBody>
      </p:sp>
      <p:sp>
        <p:nvSpPr>
          <p:cNvPr id="14" name="Marcador de posición de contenido 2"/>
          <p:cNvSpPr>
            <a:spLocks noGrp="1"/>
          </p:cNvSpPr>
          <p:nvPr>
            <p:ph idx="1"/>
          </p:nvPr>
        </p:nvSpPr>
        <p:spPr/>
        <p:txBody>
          <a:bodyPr rtlCol="0">
            <a:normAutofit/>
          </a:bodyPr>
          <a:lstStyle/>
          <a:p>
            <a:pPr marL="0" indent="0">
              <a:buNone/>
            </a:pPr>
            <a:r>
              <a:rPr lang="en-US" sz="4800" dirty="0"/>
              <a:t>(Noun)</a:t>
            </a:r>
          </a:p>
          <a:p>
            <a:pPr marL="0" indent="0">
              <a:buNone/>
            </a:pPr>
            <a:endParaRPr lang="en-US" sz="4800" dirty="0"/>
          </a:p>
          <a:p>
            <a:pPr marL="0" indent="0">
              <a:buNone/>
            </a:pPr>
            <a:r>
              <a:rPr lang="en-US" sz="4800" dirty="0"/>
              <a:t>A vehicle designed for air travel that has wings and one or more engines.</a:t>
            </a:r>
            <a:endParaRPr lang="es-ES" sz="48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DCE3D-7F0F-4909-A299-DB1355D34B2D}"/>
              </a:ext>
            </a:extLst>
          </p:cNvPr>
          <p:cNvSpPr>
            <a:spLocks noGrp="1"/>
          </p:cNvSpPr>
          <p:nvPr>
            <p:ph type="title"/>
          </p:nvPr>
        </p:nvSpPr>
        <p:spPr/>
        <p:txBody>
          <a:bodyPr>
            <a:noAutofit/>
          </a:bodyPr>
          <a:lstStyle/>
          <a:p>
            <a:r>
              <a:rPr lang="es-ES" sz="9600" dirty="0"/>
              <a:t>S</a:t>
            </a:r>
          </a:p>
        </p:txBody>
      </p:sp>
      <p:sp>
        <p:nvSpPr>
          <p:cNvPr id="3" name="Marcador de contenido 2">
            <a:extLst>
              <a:ext uri="{FF2B5EF4-FFF2-40B4-BE49-F238E27FC236}">
                <a16:creationId xmlns:a16="http://schemas.microsoft.com/office/drawing/2014/main" id="{2751BD2D-CC0A-4E0E-AA45-0B3583B013C1}"/>
              </a:ext>
            </a:extLst>
          </p:cNvPr>
          <p:cNvSpPr>
            <a:spLocks noGrp="1"/>
          </p:cNvSpPr>
          <p:nvPr>
            <p:ph idx="1"/>
          </p:nvPr>
        </p:nvSpPr>
        <p:spPr/>
        <p:txBody>
          <a:bodyPr>
            <a:normAutofit/>
          </a:bodyPr>
          <a:lstStyle/>
          <a:p>
            <a:pPr marL="0" indent="0">
              <a:buNone/>
            </a:pPr>
            <a:r>
              <a:rPr lang="es-ES" sz="4400" dirty="0"/>
              <a:t>(</a:t>
            </a:r>
            <a:r>
              <a:rPr lang="es-ES" sz="4400" dirty="0" err="1"/>
              <a:t>Verb</a:t>
            </a:r>
            <a:r>
              <a:rPr lang="es-ES" sz="4400" dirty="0"/>
              <a:t>)</a:t>
            </a:r>
          </a:p>
          <a:p>
            <a:pPr marL="0" indent="0">
              <a:buNone/>
            </a:pPr>
            <a:endParaRPr lang="es-ES" sz="4400" dirty="0"/>
          </a:p>
          <a:p>
            <a:pPr marL="0" indent="0">
              <a:buNone/>
            </a:pPr>
            <a:r>
              <a:rPr lang="es-ES" sz="4400" dirty="0" err="1"/>
              <a:t>Travel</a:t>
            </a:r>
            <a:r>
              <a:rPr lang="es-ES" sz="4400" dirty="0"/>
              <a:t> </a:t>
            </a:r>
            <a:r>
              <a:rPr lang="es-ES" sz="4400" dirty="0" err="1"/>
              <a:t>on</a:t>
            </a:r>
            <a:r>
              <a:rPr lang="es-ES" sz="4400" dirty="0"/>
              <a:t> </a:t>
            </a:r>
            <a:r>
              <a:rPr lang="es-ES" sz="4400" dirty="0" err="1"/>
              <a:t>the</a:t>
            </a:r>
            <a:r>
              <a:rPr lang="es-ES" sz="4400" dirty="0"/>
              <a:t> </a:t>
            </a:r>
            <a:r>
              <a:rPr lang="es-ES" sz="4400" dirty="0" err="1"/>
              <a:t>water</a:t>
            </a:r>
            <a:r>
              <a:rPr lang="es-ES" sz="4400" dirty="0"/>
              <a:t>.</a:t>
            </a:r>
          </a:p>
        </p:txBody>
      </p:sp>
    </p:spTree>
    <p:extLst>
      <p:ext uri="{BB962C8B-B14F-4D97-AF65-F5344CB8AC3E}">
        <p14:creationId xmlns:p14="http://schemas.microsoft.com/office/powerpoint/2010/main" val="26837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B2F09-FABD-4A53-8067-6F244CDA1621}"/>
              </a:ext>
            </a:extLst>
          </p:cNvPr>
          <p:cNvSpPr>
            <a:spLocks noGrp="1"/>
          </p:cNvSpPr>
          <p:nvPr>
            <p:ph type="title"/>
          </p:nvPr>
        </p:nvSpPr>
        <p:spPr/>
        <p:txBody>
          <a:bodyPr>
            <a:noAutofit/>
          </a:bodyPr>
          <a:lstStyle/>
          <a:p>
            <a:r>
              <a:rPr lang="es-ES" sz="9600" dirty="0"/>
              <a:t>T</a:t>
            </a:r>
          </a:p>
        </p:txBody>
      </p:sp>
      <p:sp>
        <p:nvSpPr>
          <p:cNvPr id="3" name="Marcador de contenido 2">
            <a:extLst>
              <a:ext uri="{FF2B5EF4-FFF2-40B4-BE49-F238E27FC236}">
                <a16:creationId xmlns:a16="http://schemas.microsoft.com/office/drawing/2014/main" id="{9EB89A62-8F71-44CA-A600-D0A8D722FD4C}"/>
              </a:ext>
            </a:extLst>
          </p:cNvPr>
          <p:cNvSpPr>
            <a:spLocks noGrp="1"/>
          </p:cNvSpPr>
          <p:nvPr>
            <p:ph idx="1"/>
          </p:nvPr>
        </p:nvSpPr>
        <p:spPr/>
        <p:txBody>
          <a:bodyPr>
            <a:normAutofit fontScale="92500"/>
          </a:bodyPr>
          <a:lstStyle/>
          <a:p>
            <a:pPr marL="0" indent="0">
              <a:buNone/>
            </a:pPr>
            <a:r>
              <a:rPr lang="es-ES" sz="4400" dirty="0"/>
              <a:t>(</a:t>
            </a:r>
            <a:r>
              <a:rPr lang="es-ES" sz="4400" dirty="0" err="1"/>
              <a:t>Noun</a:t>
            </a:r>
            <a:r>
              <a:rPr lang="es-ES" sz="4400" dirty="0"/>
              <a:t>)</a:t>
            </a:r>
          </a:p>
          <a:p>
            <a:pPr marL="0" indent="0">
              <a:buNone/>
            </a:pPr>
            <a:endParaRPr lang="es-ES" sz="4400" dirty="0"/>
          </a:p>
          <a:p>
            <a:pPr marL="0" indent="0">
              <a:buNone/>
            </a:pPr>
            <a:r>
              <a:rPr lang="en-US" sz="4400" dirty="0"/>
              <a:t>A shelter made of canvas or a similar material and supported by poles and ropes, that you can fold up and carry with you.</a:t>
            </a:r>
            <a:endParaRPr lang="es-ES" sz="4400" dirty="0"/>
          </a:p>
        </p:txBody>
      </p:sp>
    </p:spTree>
    <p:extLst>
      <p:ext uri="{BB962C8B-B14F-4D97-AF65-F5344CB8AC3E}">
        <p14:creationId xmlns:p14="http://schemas.microsoft.com/office/powerpoint/2010/main" val="354699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04E31-43F8-4BCB-995B-E9BFC73143CE}"/>
              </a:ext>
            </a:extLst>
          </p:cNvPr>
          <p:cNvSpPr>
            <a:spLocks noGrp="1"/>
          </p:cNvSpPr>
          <p:nvPr>
            <p:ph type="title"/>
          </p:nvPr>
        </p:nvSpPr>
        <p:spPr/>
        <p:txBody>
          <a:bodyPr>
            <a:noAutofit/>
          </a:bodyPr>
          <a:lstStyle/>
          <a:p>
            <a:r>
              <a:rPr lang="es-ES" sz="9600" dirty="0"/>
              <a:t>U</a:t>
            </a:r>
          </a:p>
        </p:txBody>
      </p:sp>
      <p:sp>
        <p:nvSpPr>
          <p:cNvPr id="3" name="Marcador de contenido 2">
            <a:extLst>
              <a:ext uri="{FF2B5EF4-FFF2-40B4-BE49-F238E27FC236}">
                <a16:creationId xmlns:a16="http://schemas.microsoft.com/office/drawing/2014/main" id="{D088EDD9-EB42-42EC-9853-8F605460BEDA}"/>
              </a:ext>
            </a:extLst>
          </p:cNvPr>
          <p:cNvSpPr>
            <a:spLocks noGrp="1"/>
          </p:cNvSpPr>
          <p:nvPr>
            <p:ph idx="1"/>
          </p:nvPr>
        </p:nvSpPr>
        <p:spPr/>
        <p:txBody>
          <a:bodyPr>
            <a:normAutofit fontScale="92500"/>
          </a:bodyPr>
          <a:lstStyle/>
          <a:p>
            <a:pPr marL="0" indent="0">
              <a:buNone/>
            </a:pPr>
            <a:r>
              <a:rPr lang="es-ES" sz="4400" dirty="0"/>
              <a:t>Word </a:t>
            </a:r>
            <a:r>
              <a:rPr lang="es-ES" sz="4400" dirty="0">
                <a:solidFill>
                  <a:srgbClr val="FF0000"/>
                </a:solidFill>
              </a:rPr>
              <a:t>CONTAINING</a:t>
            </a:r>
            <a:r>
              <a:rPr lang="es-ES" sz="4400" dirty="0"/>
              <a:t> ‘U’. </a:t>
            </a:r>
          </a:p>
          <a:p>
            <a:pPr marL="0" indent="0">
              <a:buNone/>
            </a:pPr>
            <a:r>
              <a:rPr lang="es-ES" sz="4400" dirty="0"/>
              <a:t>(</a:t>
            </a:r>
            <a:r>
              <a:rPr lang="es-ES" sz="4400" dirty="0" err="1"/>
              <a:t>Noun</a:t>
            </a:r>
            <a:r>
              <a:rPr lang="es-ES" sz="4400" dirty="0"/>
              <a:t>)</a:t>
            </a:r>
          </a:p>
          <a:p>
            <a:pPr marL="0" indent="0">
              <a:buNone/>
            </a:pPr>
            <a:endParaRPr lang="es-ES" sz="4400" dirty="0"/>
          </a:p>
          <a:p>
            <a:pPr marL="0" indent="0">
              <a:buNone/>
            </a:pPr>
            <a:r>
              <a:rPr lang="en-US" sz="4400" dirty="0"/>
              <a:t>A substance that you put on your skin to prevent it from being damaged by the sun.</a:t>
            </a:r>
            <a:endParaRPr lang="es-ES" sz="4400" dirty="0"/>
          </a:p>
        </p:txBody>
      </p:sp>
    </p:spTree>
    <p:extLst>
      <p:ext uri="{BB962C8B-B14F-4D97-AF65-F5344CB8AC3E}">
        <p14:creationId xmlns:p14="http://schemas.microsoft.com/office/powerpoint/2010/main" val="65880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A3598-76E5-427E-8736-2A3622B33738}"/>
              </a:ext>
            </a:extLst>
          </p:cNvPr>
          <p:cNvSpPr>
            <a:spLocks noGrp="1"/>
          </p:cNvSpPr>
          <p:nvPr>
            <p:ph type="title"/>
          </p:nvPr>
        </p:nvSpPr>
        <p:spPr/>
        <p:txBody>
          <a:bodyPr>
            <a:noAutofit/>
          </a:bodyPr>
          <a:lstStyle/>
          <a:p>
            <a:r>
              <a:rPr lang="es-ES" sz="9600" dirty="0"/>
              <a:t>V</a:t>
            </a:r>
          </a:p>
        </p:txBody>
      </p:sp>
      <p:sp>
        <p:nvSpPr>
          <p:cNvPr id="3" name="Marcador de contenido 2">
            <a:extLst>
              <a:ext uri="{FF2B5EF4-FFF2-40B4-BE49-F238E27FC236}">
                <a16:creationId xmlns:a16="http://schemas.microsoft.com/office/drawing/2014/main" id="{5850749F-04C4-47F7-B9E4-18DC1FEF3D79}"/>
              </a:ext>
            </a:extLst>
          </p:cNvPr>
          <p:cNvSpPr>
            <a:spLocks noGrp="1"/>
          </p:cNvSpPr>
          <p:nvPr>
            <p:ph idx="1"/>
          </p:nvPr>
        </p:nvSpPr>
        <p:spPr/>
        <p:txBody>
          <a:bodyPr>
            <a:normAutofit lnSpcReduction="10000"/>
          </a:bodyPr>
          <a:lstStyle/>
          <a:p>
            <a:pPr marL="0" indent="0">
              <a:buNone/>
            </a:pPr>
            <a:r>
              <a:rPr lang="es-ES" sz="4000" dirty="0"/>
              <a:t>Word </a:t>
            </a:r>
            <a:r>
              <a:rPr lang="es-ES" sz="4000" dirty="0">
                <a:solidFill>
                  <a:srgbClr val="FF0000"/>
                </a:solidFill>
              </a:rPr>
              <a:t>CONTAINING</a:t>
            </a:r>
            <a:r>
              <a:rPr lang="es-ES" sz="4000" dirty="0"/>
              <a:t> ‘V’.</a:t>
            </a:r>
          </a:p>
          <a:p>
            <a:pPr marL="0" indent="0">
              <a:buNone/>
            </a:pPr>
            <a:r>
              <a:rPr lang="es-ES" sz="4000" dirty="0"/>
              <a:t>(</a:t>
            </a:r>
            <a:r>
              <a:rPr lang="es-ES" sz="4000" dirty="0" err="1"/>
              <a:t>Verb</a:t>
            </a:r>
            <a:r>
              <a:rPr lang="es-ES" sz="4000" dirty="0"/>
              <a:t>)</a:t>
            </a:r>
          </a:p>
          <a:p>
            <a:pPr marL="0" indent="0">
              <a:buNone/>
            </a:pPr>
            <a:endParaRPr lang="es-ES" sz="4000" dirty="0"/>
          </a:p>
          <a:p>
            <a:pPr marL="0" indent="0">
              <a:buNone/>
            </a:pPr>
            <a:r>
              <a:rPr lang="en-US" sz="4000" dirty="0"/>
              <a:t>To jump into water, especially with your head and arms going in first, or to move down under the water.</a:t>
            </a:r>
            <a:endParaRPr lang="es-ES" sz="4000" dirty="0"/>
          </a:p>
          <a:p>
            <a:pPr marL="0" indent="0">
              <a:buNone/>
            </a:pPr>
            <a:endParaRPr lang="es-ES" sz="2400" dirty="0"/>
          </a:p>
          <a:p>
            <a:endParaRPr lang="es-ES" dirty="0"/>
          </a:p>
        </p:txBody>
      </p:sp>
    </p:spTree>
    <p:extLst>
      <p:ext uri="{BB962C8B-B14F-4D97-AF65-F5344CB8AC3E}">
        <p14:creationId xmlns:p14="http://schemas.microsoft.com/office/powerpoint/2010/main" val="315224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E6174-9A3D-4A27-B560-C7E689C13320}"/>
              </a:ext>
            </a:extLst>
          </p:cNvPr>
          <p:cNvSpPr>
            <a:spLocks noGrp="1"/>
          </p:cNvSpPr>
          <p:nvPr>
            <p:ph type="title"/>
          </p:nvPr>
        </p:nvSpPr>
        <p:spPr/>
        <p:txBody>
          <a:bodyPr>
            <a:noAutofit/>
          </a:bodyPr>
          <a:lstStyle/>
          <a:p>
            <a:r>
              <a:rPr lang="es-ES" sz="9600" dirty="0"/>
              <a:t>W</a:t>
            </a:r>
          </a:p>
        </p:txBody>
      </p:sp>
      <p:sp>
        <p:nvSpPr>
          <p:cNvPr id="3" name="Marcador de contenido 2">
            <a:extLst>
              <a:ext uri="{FF2B5EF4-FFF2-40B4-BE49-F238E27FC236}">
                <a16:creationId xmlns:a16="http://schemas.microsoft.com/office/drawing/2014/main" id="{FF3435AC-2C0D-462F-BEBE-2EA8AFC17D42}"/>
              </a:ext>
            </a:extLst>
          </p:cNvPr>
          <p:cNvSpPr>
            <a:spLocks noGrp="1"/>
          </p:cNvSpPr>
          <p:nvPr>
            <p:ph idx="1"/>
          </p:nvPr>
        </p:nvSpPr>
        <p:spPr/>
        <p:txBody>
          <a:bodyPr>
            <a:normAutofit/>
          </a:bodyPr>
          <a:lstStyle/>
          <a:p>
            <a:pPr marL="0" indent="0">
              <a:buNone/>
            </a:pPr>
            <a:r>
              <a:rPr lang="en-US" sz="4400" dirty="0"/>
              <a:t>(Noun)</a:t>
            </a:r>
          </a:p>
          <a:p>
            <a:pPr marL="0" indent="0">
              <a:buNone/>
            </a:pPr>
            <a:endParaRPr lang="en-US" sz="4400" dirty="0"/>
          </a:p>
          <a:p>
            <a:pPr marL="0" indent="0">
              <a:buNone/>
            </a:pPr>
            <a:r>
              <a:rPr lang="en-US" sz="4400" dirty="0"/>
              <a:t>A clear liquid, without </a:t>
            </a:r>
            <a:r>
              <a:rPr lang="en-US" sz="4400" dirty="0" err="1"/>
              <a:t>colour</a:t>
            </a:r>
            <a:r>
              <a:rPr lang="en-US" sz="4400" dirty="0"/>
              <a:t> or taste, that falls from the sky as rain and is necessary for animal and plant life.</a:t>
            </a:r>
            <a:endParaRPr lang="es-ES" sz="4400" dirty="0"/>
          </a:p>
        </p:txBody>
      </p:sp>
    </p:spTree>
    <p:extLst>
      <p:ext uri="{BB962C8B-B14F-4D97-AF65-F5344CB8AC3E}">
        <p14:creationId xmlns:p14="http://schemas.microsoft.com/office/powerpoint/2010/main" val="118380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EBC44-B700-47B7-B6CA-BE7DC09B2564}"/>
              </a:ext>
            </a:extLst>
          </p:cNvPr>
          <p:cNvSpPr>
            <a:spLocks noGrp="1"/>
          </p:cNvSpPr>
          <p:nvPr>
            <p:ph type="title"/>
          </p:nvPr>
        </p:nvSpPr>
        <p:spPr/>
        <p:txBody>
          <a:bodyPr>
            <a:noAutofit/>
          </a:bodyPr>
          <a:lstStyle/>
          <a:p>
            <a:r>
              <a:rPr lang="es-ES" sz="9600" dirty="0"/>
              <a:t>X</a:t>
            </a:r>
          </a:p>
        </p:txBody>
      </p:sp>
      <p:sp>
        <p:nvSpPr>
          <p:cNvPr id="3" name="Marcador de contenido 2">
            <a:extLst>
              <a:ext uri="{FF2B5EF4-FFF2-40B4-BE49-F238E27FC236}">
                <a16:creationId xmlns:a16="http://schemas.microsoft.com/office/drawing/2014/main" id="{5B0C3963-DDE2-4C12-8795-C208AB976FCA}"/>
              </a:ext>
            </a:extLst>
          </p:cNvPr>
          <p:cNvSpPr>
            <a:spLocks noGrp="1"/>
          </p:cNvSpPr>
          <p:nvPr>
            <p:ph idx="1"/>
          </p:nvPr>
        </p:nvSpPr>
        <p:spPr/>
        <p:txBody>
          <a:bodyPr>
            <a:normAutofit lnSpcReduction="10000"/>
          </a:bodyPr>
          <a:lstStyle/>
          <a:p>
            <a:pPr marL="0" indent="0">
              <a:buNone/>
            </a:pPr>
            <a:r>
              <a:rPr lang="es-ES" sz="4400" dirty="0"/>
              <a:t>Word </a:t>
            </a:r>
            <a:r>
              <a:rPr lang="es-ES" sz="4400" dirty="0">
                <a:solidFill>
                  <a:srgbClr val="FF0000"/>
                </a:solidFill>
              </a:rPr>
              <a:t>CONTAINING</a:t>
            </a:r>
            <a:r>
              <a:rPr lang="es-ES" sz="4400" dirty="0"/>
              <a:t> ‘X’. </a:t>
            </a:r>
          </a:p>
          <a:p>
            <a:pPr marL="0" indent="0">
              <a:buNone/>
            </a:pPr>
            <a:r>
              <a:rPr lang="es-ES" sz="4400" dirty="0"/>
              <a:t>(</a:t>
            </a:r>
            <a:r>
              <a:rPr lang="es-ES" sz="4400" dirty="0" err="1"/>
              <a:t>Noun</a:t>
            </a:r>
            <a:r>
              <a:rPr lang="es-ES" sz="4400" dirty="0"/>
              <a:t>)</a:t>
            </a:r>
          </a:p>
          <a:p>
            <a:pPr marL="0" indent="0">
              <a:buNone/>
            </a:pPr>
            <a:endParaRPr lang="es-ES" sz="4400" dirty="0"/>
          </a:p>
          <a:p>
            <a:pPr marL="0" indent="0">
              <a:buNone/>
            </a:pPr>
            <a:r>
              <a:rPr lang="en-US" sz="4400"/>
              <a:t>A </a:t>
            </a:r>
            <a:r>
              <a:rPr lang="en-US" sz="4400" dirty="0"/>
              <a:t>container with stiff sides and sometimes a lid.</a:t>
            </a:r>
            <a:endParaRPr lang="es-ES" sz="4400" dirty="0"/>
          </a:p>
        </p:txBody>
      </p:sp>
    </p:spTree>
    <p:extLst>
      <p:ext uri="{BB962C8B-B14F-4D97-AF65-F5344CB8AC3E}">
        <p14:creationId xmlns:p14="http://schemas.microsoft.com/office/powerpoint/2010/main" val="38173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8D0800-2C9A-477C-B75A-DE7E4B3CAED7}"/>
              </a:ext>
            </a:extLst>
          </p:cNvPr>
          <p:cNvSpPr>
            <a:spLocks noGrp="1"/>
          </p:cNvSpPr>
          <p:nvPr>
            <p:ph type="title"/>
          </p:nvPr>
        </p:nvSpPr>
        <p:spPr/>
        <p:txBody>
          <a:bodyPr>
            <a:noAutofit/>
          </a:bodyPr>
          <a:lstStyle/>
          <a:p>
            <a:r>
              <a:rPr lang="es-ES" sz="9600" dirty="0"/>
              <a:t>Y</a:t>
            </a:r>
          </a:p>
        </p:txBody>
      </p:sp>
      <p:sp>
        <p:nvSpPr>
          <p:cNvPr id="3" name="Marcador de contenido 2">
            <a:extLst>
              <a:ext uri="{FF2B5EF4-FFF2-40B4-BE49-F238E27FC236}">
                <a16:creationId xmlns:a16="http://schemas.microsoft.com/office/drawing/2014/main" id="{70842BF1-3826-4F07-AABA-92CF54D5AA2A}"/>
              </a:ext>
            </a:extLst>
          </p:cNvPr>
          <p:cNvSpPr>
            <a:spLocks noGrp="1"/>
          </p:cNvSpPr>
          <p:nvPr>
            <p:ph idx="1"/>
          </p:nvPr>
        </p:nvSpPr>
        <p:spPr/>
        <p:txBody>
          <a:bodyPr>
            <a:normAutofit lnSpcReduction="10000"/>
          </a:bodyPr>
          <a:lstStyle/>
          <a:p>
            <a:pPr marL="0" indent="0">
              <a:buNone/>
            </a:pPr>
            <a:r>
              <a:rPr lang="es-ES" sz="4400" dirty="0"/>
              <a:t>Word </a:t>
            </a:r>
            <a:r>
              <a:rPr lang="es-ES" sz="4400" dirty="0">
                <a:solidFill>
                  <a:srgbClr val="FF0000"/>
                </a:solidFill>
              </a:rPr>
              <a:t>CONTAINING</a:t>
            </a:r>
            <a:r>
              <a:rPr lang="es-ES" sz="4400" dirty="0"/>
              <a:t> ‘Y’.</a:t>
            </a:r>
          </a:p>
          <a:p>
            <a:pPr marL="0" indent="0">
              <a:buNone/>
            </a:pPr>
            <a:r>
              <a:rPr lang="es-ES" sz="4400" dirty="0"/>
              <a:t>(</a:t>
            </a:r>
            <a:r>
              <a:rPr lang="es-ES" sz="4400" dirty="0" err="1"/>
              <a:t>Verb</a:t>
            </a:r>
            <a:r>
              <a:rPr lang="es-ES" sz="4400" dirty="0"/>
              <a:t>)</a:t>
            </a:r>
          </a:p>
          <a:p>
            <a:pPr marL="0" indent="0">
              <a:buNone/>
            </a:pPr>
            <a:endParaRPr lang="es-ES" sz="4400" dirty="0"/>
          </a:p>
          <a:p>
            <a:pPr marL="0" indent="0">
              <a:buNone/>
            </a:pPr>
            <a:r>
              <a:rPr lang="es-ES" sz="4400" dirty="0"/>
              <a:t>T</a:t>
            </a:r>
            <a:r>
              <a:rPr lang="en-US" sz="4400" dirty="0"/>
              <a:t>o travel by aircraft, or to go somewhere or cross something in an aircraft.</a:t>
            </a:r>
            <a:endParaRPr lang="es-ES" sz="4400" dirty="0"/>
          </a:p>
          <a:p>
            <a:pPr marL="0" indent="0">
              <a:buNone/>
            </a:pPr>
            <a:endParaRPr lang="es-ES" sz="2400" dirty="0"/>
          </a:p>
          <a:p>
            <a:pPr marL="0" indent="0">
              <a:buNone/>
            </a:pPr>
            <a:endParaRPr lang="es-ES" dirty="0"/>
          </a:p>
        </p:txBody>
      </p:sp>
    </p:spTree>
    <p:extLst>
      <p:ext uri="{BB962C8B-B14F-4D97-AF65-F5344CB8AC3E}">
        <p14:creationId xmlns:p14="http://schemas.microsoft.com/office/powerpoint/2010/main" val="35327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E91EA-F294-4FE0-A06D-4E251CB1BF95}"/>
              </a:ext>
            </a:extLst>
          </p:cNvPr>
          <p:cNvSpPr>
            <a:spLocks noGrp="1"/>
          </p:cNvSpPr>
          <p:nvPr>
            <p:ph type="title"/>
          </p:nvPr>
        </p:nvSpPr>
        <p:spPr/>
        <p:txBody>
          <a:bodyPr>
            <a:noAutofit/>
          </a:bodyPr>
          <a:lstStyle/>
          <a:p>
            <a:r>
              <a:rPr lang="es-ES" sz="9600" dirty="0"/>
              <a:t>Z</a:t>
            </a:r>
          </a:p>
        </p:txBody>
      </p:sp>
      <p:sp>
        <p:nvSpPr>
          <p:cNvPr id="3" name="Marcador de contenido 2">
            <a:extLst>
              <a:ext uri="{FF2B5EF4-FFF2-40B4-BE49-F238E27FC236}">
                <a16:creationId xmlns:a16="http://schemas.microsoft.com/office/drawing/2014/main" id="{CA81F132-644F-4C66-BE61-5F0CE15E0809}"/>
              </a:ext>
            </a:extLst>
          </p:cNvPr>
          <p:cNvSpPr>
            <a:spLocks noGrp="1"/>
          </p:cNvSpPr>
          <p:nvPr>
            <p:ph idx="1"/>
          </p:nvPr>
        </p:nvSpPr>
        <p:spPr/>
        <p:txBody>
          <a:bodyPr>
            <a:normAutofit/>
          </a:bodyPr>
          <a:lstStyle/>
          <a:p>
            <a:pPr marL="0" indent="0">
              <a:buNone/>
            </a:pPr>
            <a:r>
              <a:rPr lang="es-ES" sz="4400" dirty="0"/>
              <a:t>(</a:t>
            </a:r>
            <a:r>
              <a:rPr lang="es-ES" sz="4400" dirty="0" err="1"/>
              <a:t>Noun</a:t>
            </a:r>
            <a:r>
              <a:rPr lang="es-ES" sz="4400" dirty="0"/>
              <a:t>)</a:t>
            </a:r>
          </a:p>
          <a:p>
            <a:pPr marL="0" indent="0">
              <a:buNone/>
            </a:pPr>
            <a:endParaRPr lang="es-ES" sz="4400" dirty="0"/>
          </a:p>
          <a:p>
            <a:pPr marL="0" indent="0">
              <a:buNone/>
            </a:pPr>
            <a:r>
              <a:rPr lang="en-US" sz="4400" dirty="0"/>
              <a:t>An area in which animals, especially wild animals, are kept so that people can go and look at them or study them.</a:t>
            </a:r>
            <a:endParaRPr lang="es-ES" sz="4400" dirty="0"/>
          </a:p>
        </p:txBody>
      </p:sp>
    </p:spTree>
    <p:extLst>
      <p:ext uri="{BB962C8B-B14F-4D97-AF65-F5344CB8AC3E}">
        <p14:creationId xmlns:p14="http://schemas.microsoft.com/office/powerpoint/2010/main" val="159499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36674-9539-44BF-8E36-7CA71F7486BE}"/>
              </a:ext>
            </a:extLst>
          </p:cNvPr>
          <p:cNvSpPr>
            <a:spLocks noGrp="1"/>
          </p:cNvSpPr>
          <p:nvPr>
            <p:ph type="title"/>
          </p:nvPr>
        </p:nvSpPr>
        <p:spPr/>
        <p:txBody>
          <a:bodyPr>
            <a:noAutofit/>
          </a:bodyPr>
          <a:lstStyle/>
          <a:p>
            <a:r>
              <a:rPr lang="es-ES" sz="9600" dirty="0"/>
              <a:t>B</a:t>
            </a:r>
          </a:p>
        </p:txBody>
      </p:sp>
      <p:sp>
        <p:nvSpPr>
          <p:cNvPr id="3" name="Marcador de contenido 2">
            <a:extLst>
              <a:ext uri="{FF2B5EF4-FFF2-40B4-BE49-F238E27FC236}">
                <a16:creationId xmlns:a16="http://schemas.microsoft.com/office/drawing/2014/main" id="{0E2B7EAB-2C18-44DE-8D84-2E4D69C4B014}"/>
              </a:ext>
            </a:extLst>
          </p:cNvPr>
          <p:cNvSpPr>
            <a:spLocks noGrp="1"/>
          </p:cNvSpPr>
          <p:nvPr>
            <p:ph idx="1"/>
          </p:nvPr>
        </p:nvSpPr>
        <p:spPr/>
        <p:txBody>
          <a:bodyPr>
            <a:normAutofit/>
          </a:bodyPr>
          <a:lstStyle/>
          <a:p>
            <a:pPr marL="0" indent="0">
              <a:buNone/>
            </a:pPr>
            <a:r>
              <a:rPr lang="es-ES" sz="4800" dirty="0"/>
              <a:t>(</a:t>
            </a:r>
            <a:r>
              <a:rPr lang="es-ES" sz="4800" dirty="0" err="1"/>
              <a:t>Adjective</a:t>
            </a:r>
            <a:r>
              <a:rPr lang="es-ES" sz="4800" dirty="0"/>
              <a:t>)</a:t>
            </a:r>
          </a:p>
          <a:p>
            <a:pPr marL="0" indent="0">
              <a:buNone/>
            </a:pPr>
            <a:endParaRPr lang="es-ES" sz="4800" dirty="0"/>
          </a:p>
          <a:p>
            <a:pPr marL="0" indent="0">
              <a:buNone/>
            </a:pPr>
            <a:r>
              <a:rPr lang="es-ES" sz="4800" dirty="0" err="1"/>
              <a:t>Not</a:t>
            </a:r>
            <a:r>
              <a:rPr lang="es-ES" sz="4800" dirty="0"/>
              <a:t> </a:t>
            </a:r>
            <a:r>
              <a:rPr lang="es-ES" sz="4800" dirty="0" err="1"/>
              <a:t>interesting</a:t>
            </a:r>
            <a:r>
              <a:rPr lang="es-ES" sz="4800" dirty="0"/>
              <a:t> </a:t>
            </a:r>
            <a:r>
              <a:rPr lang="es-ES" sz="4800" dirty="0" err="1"/>
              <a:t>or</a:t>
            </a:r>
            <a:r>
              <a:rPr lang="es-ES" sz="4800" dirty="0"/>
              <a:t> </a:t>
            </a:r>
            <a:r>
              <a:rPr lang="es-ES" sz="4800" dirty="0" err="1"/>
              <a:t>exciting</a:t>
            </a:r>
            <a:r>
              <a:rPr lang="es-ES" sz="4800" dirty="0"/>
              <a:t>.</a:t>
            </a:r>
          </a:p>
        </p:txBody>
      </p:sp>
    </p:spTree>
    <p:extLst>
      <p:ext uri="{BB962C8B-B14F-4D97-AF65-F5344CB8AC3E}">
        <p14:creationId xmlns:p14="http://schemas.microsoft.com/office/powerpoint/2010/main" val="3771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C8FD0-CA19-47C1-9B66-A7337C4A5E23}"/>
              </a:ext>
            </a:extLst>
          </p:cNvPr>
          <p:cNvSpPr>
            <a:spLocks noGrp="1"/>
          </p:cNvSpPr>
          <p:nvPr>
            <p:ph type="title"/>
          </p:nvPr>
        </p:nvSpPr>
        <p:spPr/>
        <p:txBody>
          <a:bodyPr>
            <a:noAutofit/>
          </a:bodyPr>
          <a:lstStyle/>
          <a:p>
            <a:r>
              <a:rPr lang="es-ES" sz="9600" dirty="0"/>
              <a:t>c</a:t>
            </a:r>
          </a:p>
        </p:txBody>
      </p:sp>
      <p:sp>
        <p:nvSpPr>
          <p:cNvPr id="3" name="Marcador de contenido 2">
            <a:extLst>
              <a:ext uri="{FF2B5EF4-FFF2-40B4-BE49-F238E27FC236}">
                <a16:creationId xmlns:a16="http://schemas.microsoft.com/office/drawing/2014/main" id="{FC89F7DC-E8E4-4A54-A79E-87B1A985DFBE}"/>
              </a:ext>
            </a:extLst>
          </p:cNvPr>
          <p:cNvSpPr>
            <a:spLocks noGrp="1"/>
          </p:cNvSpPr>
          <p:nvPr>
            <p:ph idx="1"/>
          </p:nvPr>
        </p:nvSpPr>
        <p:spPr/>
        <p:txBody>
          <a:bodyPr>
            <a:normAutofit/>
          </a:bodyPr>
          <a:lstStyle/>
          <a:p>
            <a:pPr marL="0" indent="0">
              <a:buNone/>
            </a:pPr>
            <a:r>
              <a:rPr lang="en-US" sz="4000" dirty="0"/>
              <a:t>(Verb) </a:t>
            </a:r>
          </a:p>
          <a:p>
            <a:pPr marL="0" indent="0">
              <a:buNone/>
            </a:pPr>
            <a:endParaRPr lang="en-US" sz="4000" dirty="0"/>
          </a:p>
          <a:p>
            <a:pPr marL="0" indent="0">
              <a:buNone/>
            </a:pPr>
            <a:r>
              <a:rPr lang="en-US" sz="4000" dirty="0"/>
              <a:t>To hold something or someone with your hands, arms, or on your back and transport it, him, or her from one place to another</a:t>
            </a:r>
            <a:endParaRPr lang="es-ES" sz="4000" dirty="0"/>
          </a:p>
        </p:txBody>
      </p:sp>
    </p:spTree>
    <p:extLst>
      <p:ext uri="{BB962C8B-B14F-4D97-AF65-F5344CB8AC3E}">
        <p14:creationId xmlns:p14="http://schemas.microsoft.com/office/powerpoint/2010/main" val="27383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D4D3D-4098-4445-BA42-888FD4FA8135}"/>
              </a:ext>
            </a:extLst>
          </p:cNvPr>
          <p:cNvSpPr>
            <a:spLocks noGrp="1"/>
          </p:cNvSpPr>
          <p:nvPr>
            <p:ph type="title"/>
          </p:nvPr>
        </p:nvSpPr>
        <p:spPr/>
        <p:txBody>
          <a:bodyPr>
            <a:noAutofit/>
          </a:bodyPr>
          <a:lstStyle/>
          <a:p>
            <a:r>
              <a:rPr lang="es-ES" sz="9600" dirty="0"/>
              <a:t>D</a:t>
            </a:r>
          </a:p>
        </p:txBody>
      </p:sp>
      <p:sp>
        <p:nvSpPr>
          <p:cNvPr id="3" name="Marcador de contenido 2">
            <a:extLst>
              <a:ext uri="{FF2B5EF4-FFF2-40B4-BE49-F238E27FC236}">
                <a16:creationId xmlns:a16="http://schemas.microsoft.com/office/drawing/2014/main" id="{C47D03C4-3845-4019-B007-BA213C790E21}"/>
              </a:ext>
            </a:extLst>
          </p:cNvPr>
          <p:cNvSpPr>
            <a:spLocks noGrp="1"/>
          </p:cNvSpPr>
          <p:nvPr>
            <p:ph idx="1"/>
          </p:nvPr>
        </p:nvSpPr>
        <p:spPr/>
        <p:txBody>
          <a:bodyPr>
            <a:normAutofit/>
          </a:bodyPr>
          <a:lstStyle/>
          <a:p>
            <a:pPr marL="0" indent="0">
              <a:buNone/>
            </a:pPr>
            <a:r>
              <a:rPr lang="en-US" sz="4400" dirty="0"/>
              <a:t>(Verb)</a:t>
            </a:r>
          </a:p>
          <a:p>
            <a:pPr marL="0" indent="0">
              <a:buNone/>
            </a:pPr>
            <a:endParaRPr lang="en-US" sz="4400" dirty="0"/>
          </a:p>
          <a:p>
            <a:pPr marL="0" indent="0">
              <a:buNone/>
            </a:pPr>
            <a:r>
              <a:rPr lang="en-US" sz="4400" dirty="0"/>
              <a:t>To make a picture of something or someone with a pencil or pen.</a:t>
            </a:r>
            <a:endParaRPr lang="es-ES" sz="4400" dirty="0"/>
          </a:p>
        </p:txBody>
      </p:sp>
    </p:spTree>
    <p:extLst>
      <p:ext uri="{BB962C8B-B14F-4D97-AF65-F5344CB8AC3E}">
        <p14:creationId xmlns:p14="http://schemas.microsoft.com/office/powerpoint/2010/main" val="28125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16095-84CC-4E5D-971E-B438FC64408E}"/>
              </a:ext>
            </a:extLst>
          </p:cNvPr>
          <p:cNvSpPr>
            <a:spLocks noGrp="1"/>
          </p:cNvSpPr>
          <p:nvPr>
            <p:ph type="title"/>
          </p:nvPr>
        </p:nvSpPr>
        <p:spPr/>
        <p:txBody>
          <a:bodyPr>
            <a:noAutofit/>
          </a:bodyPr>
          <a:lstStyle/>
          <a:p>
            <a:r>
              <a:rPr lang="es-ES" sz="9600" dirty="0"/>
              <a:t>E</a:t>
            </a:r>
          </a:p>
        </p:txBody>
      </p:sp>
      <p:sp>
        <p:nvSpPr>
          <p:cNvPr id="3" name="Marcador de contenido 2">
            <a:extLst>
              <a:ext uri="{FF2B5EF4-FFF2-40B4-BE49-F238E27FC236}">
                <a16:creationId xmlns:a16="http://schemas.microsoft.com/office/drawing/2014/main" id="{D54BCEF1-BA29-48C4-AEAD-6F216D22AD15}"/>
              </a:ext>
            </a:extLst>
          </p:cNvPr>
          <p:cNvSpPr>
            <a:spLocks noGrp="1"/>
          </p:cNvSpPr>
          <p:nvPr>
            <p:ph idx="1"/>
          </p:nvPr>
        </p:nvSpPr>
        <p:spPr/>
        <p:txBody>
          <a:bodyPr>
            <a:normAutofit/>
          </a:bodyPr>
          <a:lstStyle/>
          <a:p>
            <a:pPr marL="0" indent="0">
              <a:buNone/>
            </a:pPr>
            <a:r>
              <a:rPr lang="es-ES" sz="4000" dirty="0"/>
              <a:t>(</a:t>
            </a:r>
            <a:r>
              <a:rPr lang="es-ES" sz="4000" dirty="0" err="1"/>
              <a:t>Adjective</a:t>
            </a:r>
            <a:r>
              <a:rPr lang="es-ES" sz="4000" dirty="0"/>
              <a:t>)</a:t>
            </a:r>
          </a:p>
          <a:p>
            <a:pPr marL="0" indent="0">
              <a:buNone/>
            </a:pPr>
            <a:endParaRPr lang="es-ES" sz="4000" dirty="0"/>
          </a:p>
          <a:p>
            <a:pPr marL="0" indent="0">
              <a:buNone/>
            </a:pPr>
            <a:r>
              <a:rPr lang="es-ES" sz="4000" dirty="0" err="1"/>
              <a:t>Opposite</a:t>
            </a:r>
            <a:r>
              <a:rPr lang="es-ES" sz="4000" dirty="0"/>
              <a:t> </a:t>
            </a:r>
            <a:r>
              <a:rPr lang="es-ES" sz="4000" dirty="0" err="1"/>
              <a:t>of</a:t>
            </a:r>
            <a:r>
              <a:rPr lang="es-ES" sz="4000" dirty="0"/>
              <a:t> </a:t>
            </a:r>
            <a:r>
              <a:rPr lang="es-ES" sz="4000" dirty="0" err="1"/>
              <a:t>cheap</a:t>
            </a:r>
            <a:r>
              <a:rPr lang="es-ES" sz="4000" dirty="0"/>
              <a:t>.</a:t>
            </a:r>
          </a:p>
        </p:txBody>
      </p:sp>
    </p:spTree>
    <p:extLst>
      <p:ext uri="{BB962C8B-B14F-4D97-AF65-F5344CB8AC3E}">
        <p14:creationId xmlns:p14="http://schemas.microsoft.com/office/powerpoint/2010/main" val="247897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7B69E-D278-426A-9020-AD09E75E1A69}"/>
              </a:ext>
            </a:extLst>
          </p:cNvPr>
          <p:cNvSpPr>
            <a:spLocks noGrp="1"/>
          </p:cNvSpPr>
          <p:nvPr>
            <p:ph type="title"/>
          </p:nvPr>
        </p:nvSpPr>
        <p:spPr/>
        <p:txBody>
          <a:bodyPr>
            <a:noAutofit/>
          </a:bodyPr>
          <a:lstStyle/>
          <a:p>
            <a:r>
              <a:rPr lang="es-ES" sz="9600" dirty="0"/>
              <a:t>F</a:t>
            </a:r>
          </a:p>
        </p:txBody>
      </p:sp>
      <p:sp>
        <p:nvSpPr>
          <p:cNvPr id="3" name="Marcador de contenido 2">
            <a:extLst>
              <a:ext uri="{FF2B5EF4-FFF2-40B4-BE49-F238E27FC236}">
                <a16:creationId xmlns:a16="http://schemas.microsoft.com/office/drawing/2014/main" id="{D12B4202-F67E-42E5-AFA9-01D24BEA2028}"/>
              </a:ext>
            </a:extLst>
          </p:cNvPr>
          <p:cNvSpPr>
            <a:spLocks noGrp="1"/>
          </p:cNvSpPr>
          <p:nvPr>
            <p:ph idx="1"/>
          </p:nvPr>
        </p:nvSpPr>
        <p:spPr/>
        <p:txBody>
          <a:bodyPr>
            <a:normAutofit/>
          </a:bodyPr>
          <a:lstStyle/>
          <a:p>
            <a:pPr marL="0" indent="0">
              <a:buNone/>
            </a:pPr>
            <a:r>
              <a:rPr lang="es-ES" sz="4400" dirty="0"/>
              <a:t>(</a:t>
            </a:r>
            <a:r>
              <a:rPr lang="es-ES" sz="4400" dirty="0" err="1"/>
              <a:t>Noun</a:t>
            </a:r>
            <a:r>
              <a:rPr lang="es-ES" sz="4400" dirty="0"/>
              <a:t>)</a:t>
            </a:r>
          </a:p>
          <a:p>
            <a:pPr marL="0" indent="0">
              <a:buNone/>
            </a:pPr>
            <a:endParaRPr lang="es-ES" sz="4400" dirty="0"/>
          </a:p>
          <a:p>
            <a:pPr marL="0" indent="0">
              <a:buNone/>
            </a:pPr>
            <a:r>
              <a:rPr lang="en-US" sz="4400" dirty="0"/>
              <a:t>It is used as a basic medical treatment after someone has been hurt in an accident or suddenly become ill.</a:t>
            </a:r>
            <a:endParaRPr lang="es-ES" sz="4400" dirty="0"/>
          </a:p>
          <a:p>
            <a:pPr marL="0" indent="0">
              <a:buNone/>
            </a:pPr>
            <a:endParaRPr lang="es-ES" sz="4400" dirty="0"/>
          </a:p>
        </p:txBody>
      </p:sp>
    </p:spTree>
    <p:extLst>
      <p:ext uri="{BB962C8B-B14F-4D97-AF65-F5344CB8AC3E}">
        <p14:creationId xmlns:p14="http://schemas.microsoft.com/office/powerpoint/2010/main" val="19880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7D26E-05D3-493A-AE98-B66D69DF9729}"/>
              </a:ext>
            </a:extLst>
          </p:cNvPr>
          <p:cNvSpPr>
            <a:spLocks noGrp="1"/>
          </p:cNvSpPr>
          <p:nvPr>
            <p:ph type="title"/>
          </p:nvPr>
        </p:nvSpPr>
        <p:spPr/>
        <p:txBody>
          <a:bodyPr>
            <a:noAutofit/>
          </a:bodyPr>
          <a:lstStyle/>
          <a:p>
            <a:r>
              <a:rPr lang="es-ES" sz="9600" dirty="0"/>
              <a:t>G</a:t>
            </a:r>
          </a:p>
        </p:txBody>
      </p:sp>
      <p:sp>
        <p:nvSpPr>
          <p:cNvPr id="3" name="Marcador de contenido 2">
            <a:extLst>
              <a:ext uri="{FF2B5EF4-FFF2-40B4-BE49-F238E27FC236}">
                <a16:creationId xmlns:a16="http://schemas.microsoft.com/office/drawing/2014/main" id="{915D54E2-E50C-4054-800D-1CE1E172F517}"/>
              </a:ext>
            </a:extLst>
          </p:cNvPr>
          <p:cNvSpPr>
            <a:spLocks noGrp="1"/>
          </p:cNvSpPr>
          <p:nvPr>
            <p:ph idx="1"/>
          </p:nvPr>
        </p:nvSpPr>
        <p:spPr/>
        <p:txBody>
          <a:bodyPr>
            <a:normAutofit/>
          </a:bodyPr>
          <a:lstStyle/>
          <a:p>
            <a:pPr marL="0" indent="0">
              <a:buNone/>
            </a:pPr>
            <a:r>
              <a:rPr lang="en-US" sz="4000" dirty="0"/>
              <a:t>(Noun)</a:t>
            </a:r>
          </a:p>
          <a:p>
            <a:pPr marL="0" indent="0">
              <a:buNone/>
            </a:pPr>
            <a:r>
              <a:rPr lang="en-US" sz="4000" dirty="0"/>
              <a:t>School subject. The study of the systems and processes involved in the world's weather, mountains, seas, lakes, etc. and of the ways in which countries and people organize life within an area.</a:t>
            </a:r>
            <a:endParaRPr lang="es-ES" sz="4000" dirty="0"/>
          </a:p>
        </p:txBody>
      </p:sp>
    </p:spTree>
    <p:extLst>
      <p:ext uri="{BB962C8B-B14F-4D97-AF65-F5344CB8AC3E}">
        <p14:creationId xmlns:p14="http://schemas.microsoft.com/office/powerpoint/2010/main" val="182416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DB16F-49F4-48B1-91A8-81FCBCFC0489}"/>
              </a:ext>
            </a:extLst>
          </p:cNvPr>
          <p:cNvSpPr>
            <a:spLocks noGrp="1"/>
          </p:cNvSpPr>
          <p:nvPr>
            <p:ph type="title"/>
          </p:nvPr>
        </p:nvSpPr>
        <p:spPr/>
        <p:txBody>
          <a:bodyPr>
            <a:noAutofit/>
          </a:bodyPr>
          <a:lstStyle/>
          <a:p>
            <a:r>
              <a:rPr lang="es-ES" sz="9600" dirty="0"/>
              <a:t>H</a:t>
            </a:r>
          </a:p>
        </p:txBody>
      </p:sp>
      <p:sp>
        <p:nvSpPr>
          <p:cNvPr id="3" name="Marcador de contenido 2">
            <a:extLst>
              <a:ext uri="{FF2B5EF4-FFF2-40B4-BE49-F238E27FC236}">
                <a16:creationId xmlns:a16="http://schemas.microsoft.com/office/drawing/2014/main" id="{CDF78727-445F-4CC6-ACD0-D86294CC10AE}"/>
              </a:ext>
            </a:extLst>
          </p:cNvPr>
          <p:cNvSpPr>
            <a:spLocks noGrp="1"/>
          </p:cNvSpPr>
          <p:nvPr>
            <p:ph idx="1"/>
          </p:nvPr>
        </p:nvSpPr>
        <p:spPr/>
        <p:txBody>
          <a:bodyPr>
            <a:normAutofit/>
          </a:bodyPr>
          <a:lstStyle/>
          <a:p>
            <a:pPr marL="0" indent="0">
              <a:buNone/>
            </a:pPr>
            <a:r>
              <a:rPr lang="en-US" sz="4800" dirty="0"/>
              <a:t>(Verb) </a:t>
            </a:r>
          </a:p>
          <a:p>
            <a:pPr marL="0" indent="0">
              <a:buNone/>
            </a:pPr>
            <a:endParaRPr lang="en-US" sz="4800" dirty="0"/>
          </a:p>
          <a:p>
            <a:pPr marL="0" indent="0">
              <a:buNone/>
            </a:pPr>
            <a:r>
              <a:rPr lang="en-US" sz="4800" dirty="0"/>
              <a:t>To take and keep something in your hand or arms.</a:t>
            </a:r>
            <a:endParaRPr lang="es-ES" sz="4800" dirty="0"/>
          </a:p>
        </p:txBody>
      </p:sp>
    </p:spTree>
    <p:extLst>
      <p:ext uri="{BB962C8B-B14F-4D97-AF65-F5344CB8AC3E}">
        <p14:creationId xmlns:p14="http://schemas.microsoft.com/office/powerpoint/2010/main" val="404069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suntos educativo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750_TF03462902_TF03462902.potx" id="{4CE945C6-95B6-4FA9-BB0F-C70DFDA6D9C8}" vid="{F60AB2A4-3AA5-45D0-B345-5DEC87621E67}"/>
    </a:ext>
  </a:extLst>
</a:theme>
</file>

<file path=ppt/theme/theme2.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temas educativos, diseño con ilustraciones en una pizarra (pantalla panorámica)</Template>
  <TotalTime>146</TotalTime>
  <Words>533</Words>
  <Application>Microsoft Office PowerPoint</Application>
  <PresentationFormat>Panorámica</PresentationFormat>
  <Paragraphs>113</Paragraphs>
  <Slides>27</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Calibri</vt:lpstr>
      <vt:lpstr>Wingdings</vt:lpstr>
      <vt:lpstr>Asuntos educativos 16x9</vt:lpstr>
      <vt:lpstr>PASS  THE WORD!</vt:lpstr>
      <vt:lpstr>A</vt:lpstr>
      <vt:lpstr>B</vt:lpstr>
      <vt:lpstr>c</vt:lpstr>
      <vt:lpstr>D</vt:lpstr>
      <vt:lpstr>E</vt:lpstr>
      <vt:lpstr>F</vt:lpstr>
      <vt:lpstr>G</vt:lpstr>
      <vt:lpstr>H</vt:lpstr>
      <vt:lpstr>I</vt:lpstr>
      <vt:lpstr>J</vt:lpstr>
      <vt:lpstr>K</vt:lpstr>
      <vt:lpstr>L</vt:lpstr>
      <vt:lpstr>M</vt:lpstr>
      <vt:lpstr>N</vt:lpstr>
      <vt:lpstr>O</vt:lpstr>
      <vt:lpstr>P</vt:lpstr>
      <vt:lpstr>Q</vt:lpstr>
      <vt:lpstr>R</vt:lpstr>
      <vt:lpstr>S</vt:lpstr>
      <vt:lpstr>T</vt:lpstr>
      <vt:lpstr>U</vt:lpstr>
      <vt:lpstr>V</vt:lpstr>
      <vt:lpstr>W</vt:lpstr>
      <vt:lpstr>X</vt:lpstr>
      <vt:lpstr>Y</vt:lpstr>
      <vt:lpstr>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 THE WORD!</dc:title>
  <dc:creator>Ylenia Fornell</dc:creator>
  <cp:lastModifiedBy>Ylenia Fornell</cp:lastModifiedBy>
  <cp:revision>19</cp:revision>
  <dcterms:created xsi:type="dcterms:W3CDTF">2019-03-09T11:03:15Z</dcterms:created>
  <dcterms:modified xsi:type="dcterms:W3CDTF">2019-03-12T19:05:10Z</dcterms:modified>
</cp:coreProperties>
</file>