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7" r:id="rId2"/>
    <p:sldId id="260" r:id="rId3"/>
    <p:sldId id="292" r:id="rId4"/>
    <p:sldId id="293" r:id="rId5"/>
    <p:sldId id="294" r:id="rId6"/>
    <p:sldId id="306" r:id="rId7"/>
    <p:sldId id="314" r:id="rId8"/>
    <p:sldId id="315" r:id="rId9"/>
    <p:sldId id="299" r:id="rId10"/>
    <p:sldId id="316" r:id="rId11"/>
    <p:sldId id="317" r:id="rId12"/>
    <p:sldId id="300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32732-7560-46FB-AC41-77062714638A}" type="datetimeFigureOut">
              <a:rPr lang="es-ES" smtClean="0"/>
              <a:pPr/>
              <a:t>18/04/2020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089D-43DD-4813-B20E-606072B41A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089D-43DD-4813-B20E-606072B41A7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089D-43DD-4813-B20E-606072B41A7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>
            <a:extLst>
              <a:ext uri="{FF2B5EF4-FFF2-40B4-BE49-F238E27FC236}">
                <a16:creationId xmlns="" xmlns:a16="http://schemas.microsoft.com/office/drawing/2014/main" id="{DE1D4154-4279-44C8-B1CA-CA852A47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102A-3CDC-46DD-A360-51694A42D4F8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5" name="18 Marcador de pie de página">
            <a:extLst>
              <a:ext uri="{FF2B5EF4-FFF2-40B4-BE49-F238E27FC236}">
                <a16:creationId xmlns="" xmlns:a16="http://schemas.microsoft.com/office/drawing/2014/main" id="{3A14E9DF-A259-429C-985C-CF5632B5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>
            <a:extLst>
              <a:ext uri="{FF2B5EF4-FFF2-40B4-BE49-F238E27FC236}">
                <a16:creationId xmlns="" xmlns:a16="http://schemas.microsoft.com/office/drawing/2014/main" id="{44F5BFF2-63F7-4714-AFDE-C375BA3F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64BC485-B1C8-4C4D-8EC5-23FB649AE6E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4CCD-519D-46D3-B7EF-5459D948391E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21FA-480D-48B3-84B6-DBB763D013C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D16C-BDCE-4462-8FB9-289D71C5E250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A6D09-7F77-49E6-8614-334A2DD4B93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41BA-1C22-4CC4-8BF6-7C396C81761B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57382-C8B2-458E-B756-263EB5534B3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="" xmlns:a16="http://schemas.microsoft.com/office/drawing/2014/main" id="{B127B113-418F-4D25-BEB7-C3DE9600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EB4E-5133-4673-A89A-BF4876932928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="" xmlns:a16="http://schemas.microsoft.com/office/drawing/2014/main" id="{686A381B-7C93-4F7A-90C9-7570921F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="" xmlns:a16="http://schemas.microsoft.com/office/drawing/2014/main" id="{D7D5FA12-C563-4BCA-9AC1-CA62C22B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94ECE0-7236-4441-85D0-7D98E662C23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E3A5-47CF-430E-978B-2981FBD95CDF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6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C9C0-17C4-4966-BAC0-71A3402E279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92E7-BE63-4B13-8E92-CD798A1B59AB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8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D2152-BFF3-4CCF-93F5-D71B7B4229F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0310-410E-4156-9C81-38D23E087E1A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4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4A2E0-7D2E-4A9D-9A0D-20E528CF78B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3AB5-59D0-48E2-ACBD-AB3F252E6574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3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C81B-0690-4288-89DE-CF1BE7130D3E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CF08-E832-418E-B381-0E5CEDD1F7C4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6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E0676-0D79-41FB-85A4-70D3A5FC601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>
            <a:extLst>
              <a:ext uri="{FF2B5EF4-FFF2-40B4-BE49-F238E27FC236}">
                <a16:creationId xmlns="" xmlns:a16="http://schemas.microsoft.com/office/drawing/2014/main" id="{D4C24D41-005F-474F-A926-6ECBA1EA159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Triángulo rectángulo">
            <a:extLst>
              <a:ext uri="{FF2B5EF4-FFF2-40B4-BE49-F238E27FC236}">
                <a16:creationId xmlns="" xmlns:a16="http://schemas.microsoft.com/office/drawing/2014/main" id="{E49FDCC5-9525-45EF-AC43-38A05CE246A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Forma libre">
            <a:extLst>
              <a:ext uri="{FF2B5EF4-FFF2-40B4-BE49-F238E27FC236}">
                <a16:creationId xmlns="" xmlns:a16="http://schemas.microsoft.com/office/drawing/2014/main" id="{615F06AE-6920-4782-8C2C-093EF8B8C89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>
            <a:extLst>
              <a:ext uri="{FF2B5EF4-FFF2-40B4-BE49-F238E27FC236}">
                <a16:creationId xmlns="" xmlns:a16="http://schemas.microsoft.com/office/drawing/2014/main" id="{126D6A76-849B-4906-B86E-C3D7D44A218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>
            <a:extLst>
              <a:ext uri="{FF2B5EF4-FFF2-40B4-BE49-F238E27FC236}">
                <a16:creationId xmlns="" xmlns:a16="http://schemas.microsoft.com/office/drawing/2014/main" id="{7E51D38D-D9C9-497C-8292-455D00AD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49FF-E155-4AEB-91B4-0533BB2E0E7B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10" name="5 Marcador de pie de página">
            <a:extLst>
              <a:ext uri="{FF2B5EF4-FFF2-40B4-BE49-F238E27FC236}">
                <a16:creationId xmlns="" xmlns:a16="http://schemas.microsoft.com/office/drawing/2014/main" id="{DC6E0900-8495-44C4-AB6D-F8020107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>
            <a:extLst>
              <a:ext uri="{FF2B5EF4-FFF2-40B4-BE49-F238E27FC236}">
                <a16:creationId xmlns="" xmlns:a16="http://schemas.microsoft.com/office/drawing/2014/main" id="{E6FDD51D-1740-4B87-8448-A35CD698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83F74EC-C1C7-4B11-85FC-49A8ADC5238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>
            <a:extLst>
              <a:ext uri="{FF2B5EF4-FFF2-40B4-BE49-F238E27FC236}">
                <a16:creationId xmlns="" xmlns:a16="http://schemas.microsoft.com/office/drawing/2014/main" id="{0ABBF750-6ECB-4145-9AF1-8CD1C28ABBB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>
            <a:extLst>
              <a:ext uri="{FF2B5EF4-FFF2-40B4-BE49-F238E27FC236}">
                <a16:creationId xmlns="" xmlns:a16="http://schemas.microsoft.com/office/drawing/2014/main" id="{7460C09F-5840-41C1-A47A-6E453435CF29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A6BDC-EE65-4117-A4DC-27A4FF4840F3}" type="datetimeFigureOut">
              <a:rPr lang="es-ES"/>
              <a:pPr>
                <a:defRPr/>
              </a:pPr>
              <a:t>18/04/2020</a:t>
            </a:fld>
            <a:endParaRPr lang="es-ES"/>
          </a:p>
        </p:txBody>
      </p:sp>
      <p:sp>
        <p:nvSpPr>
          <p:cNvPr id="22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5B004C0A-BBC2-4447-AC54-18E8389271FB}" type="slidenum">
              <a:rPr lang="es-ES" altLang="es-ES"/>
              <a:pPr/>
              <a:t>‹Nº›</a:t>
            </a:fld>
            <a:endParaRPr lang="es-ES" alt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>
              <a:extLst>
                <a:ext uri="{FF2B5EF4-FFF2-40B4-BE49-F238E27FC236}">
                  <a16:creationId xmlns="" xmlns:a16="http://schemas.microsoft.com/office/drawing/2014/main" id="{913BBD82-49FA-45D8-8162-3DB0E3BB3B7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12 Forma libre">
              <a:extLst>
                <a:ext uri="{FF2B5EF4-FFF2-40B4-BE49-F238E27FC236}">
                  <a16:creationId xmlns="" xmlns:a16="http://schemas.microsoft.com/office/drawing/2014/main" id="{A070D0AC-6CA9-46FA-9A21-C2334802C98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AGENDA SÉNECA</a:t>
            </a: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es-ES" altLang="es-ES" dirty="0" smtClean="0"/>
              <a:t>COMUNICACIÓN DE PRUEBAS, ENTREGAS,…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886"/>
          </a:xfrm>
        </p:spPr>
        <p:txBody>
          <a:bodyPr/>
          <a:lstStyle/>
          <a:p>
            <a:r>
              <a:rPr lang="es-ES" altLang="es-ES" sz="3600" b="1" dirty="0" smtClean="0"/>
              <a:t>Paso 2: Observaciones compartidas en </a:t>
            </a:r>
            <a:r>
              <a:rPr lang="es-ES" altLang="es-ES" sz="3600" b="1" dirty="0" err="1" smtClean="0"/>
              <a:t>iSéneca</a:t>
            </a:r>
            <a:r>
              <a:rPr lang="es-ES" altLang="es-ES" sz="3600" b="1" dirty="0" smtClean="0"/>
              <a:t> 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07209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09638"/>
          </a:xfrm>
        </p:spPr>
        <p:txBody>
          <a:bodyPr/>
          <a:lstStyle/>
          <a:p>
            <a:r>
              <a:rPr lang="es-ES" altLang="es-ES" sz="3600" b="1" dirty="0" smtClean="0"/>
              <a:t>Paso 2: Equipo educativo/Observaciones compartidas.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567" y="1935163"/>
            <a:ext cx="552686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MUCHAS GRACIAS.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="" xmlns:a16="http://schemas.microsoft.com/office/drawing/2014/main" id="{F7B1774C-ECD7-4419-BBD2-52E6F201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857232"/>
            <a:ext cx="8229600" cy="6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Paso 1 Séneca: Agenda personal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572164" cy="478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34"/>
          </a:xfrm>
        </p:spPr>
        <p:txBody>
          <a:bodyPr/>
          <a:lstStyle/>
          <a:p>
            <a:r>
              <a:rPr lang="es-ES" altLang="es-ES" sz="3000" dirty="0" smtClean="0"/>
              <a:t>Paso 2. Creamos el </a:t>
            </a:r>
            <a:r>
              <a:rPr lang="es-ES" altLang="es-ES" sz="3000" b="1" dirty="0" smtClean="0">
                <a:solidFill>
                  <a:srgbClr val="FF0000"/>
                </a:solidFill>
              </a:rPr>
              <a:t>evento.</a:t>
            </a:r>
            <a:endParaRPr lang="es-ES" sz="30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40067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34"/>
          </a:xfrm>
        </p:spPr>
        <p:txBody>
          <a:bodyPr/>
          <a:lstStyle/>
          <a:p>
            <a:r>
              <a:rPr lang="es-ES" altLang="es-ES" sz="3000" dirty="0" smtClean="0"/>
              <a:t> Paso 3. Rellenamos.</a:t>
            </a:r>
            <a:r>
              <a:rPr lang="es-ES" altLang="es-ES" sz="3000" b="1" dirty="0" smtClean="0">
                <a:solidFill>
                  <a:srgbClr val="FF0000"/>
                </a:solidFill>
              </a:rPr>
              <a:t> </a:t>
            </a:r>
            <a:endParaRPr lang="es-ES" sz="30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48" y="514351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ym typeface="Webdings"/>
              </a:rPr>
              <a:t></a:t>
            </a:r>
            <a:r>
              <a:rPr lang="es-ES" sz="4000" dirty="0" smtClean="0">
                <a:solidFill>
                  <a:srgbClr val="0033CC"/>
                </a:solidFill>
                <a:sym typeface="Webdings"/>
              </a:rPr>
              <a:t></a:t>
            </a:r>
            <a:r>
              <a:rPr lang="es-ES" sz="1600" dirty="0" smtClean="0"/>
              <a:t>Seleccionamos </a:t>
            </a:r>
            <a:r>
              <a:rPr lang="es-ES" sz="1600" dirty="0" smtClean="0">
                <a:solidFill>
                  <a:srgbClr val="FF0000"/>
                </a:solidFill>
              </a:rPr>
              <a:t>Alumnos/as</a:t>
            </a:r>
            <a:r>
              <a:rPr lang="es-ES" sz="1600" dirty="0" smtClean="0"/>
              <a:t> y </a:t>
            </a:r>
            <a:r>
              <a:rPr lang="es-ES" sz="1600" dirty="0" smtClean="0">
                <a:solidFill>
                  <a:srgbClr val="FF0000"/>
                </a:solidFill>
              </a:rPr>
              <a:t>tutores/as</a:t>
            </a:r>
            <a:r>
              <a:rPr lang="es-ES" sz="1600" dirty="0" smtClean="0"/>
              <a:t> legales. Si queremos poner el mismo aviso para varios grupos, validamos el primero y después hacemos lo mismo con el siguiente grupo.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5929354" cy="365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34"/>
          </a:xfrm>
        </p:spPr>
        <p:txBody>
          <a:bodyPr/>
          <a:lstStyle/>
          <a:p>
            <a:r>
              <a:rPr lang="es-ES" altLang="es-ES" sz="3000" dirty="0" smtClean="0"/>
              <a:t>Paso 4. Recordatorio. </a:t>
            </a:r>
            <a:endParaRPr lang="es-ES" sz="3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535782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ym typeface="Webdings"/>
              </a:rPr>
              <a:t></a:t>
            </a:r>
            <a:r>
              <a:rPr lang="es-ES" sz="4000" dirty="0" smtClean="0">
                <a:solidFill>
                  <a:srgbClr val="0033CC"/>
                </a:solidFill>
                <a:sym typeface="Webdings"/>
              </a:rPr>
              <a:t></a:t>
            </a:r>
            <a:r>
              <a:rPr lang="es-ES" sz="1600" dirty="0" smtClean="0"/>
              <a:t>Marcamos el recordatorio y validamos. </a:t>
            </a:r>
            <a:endParaRPr lang="es-ES" sz="16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5572164" cy="404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MENSAJERÍA DE SÉNECA</a:t>
            </a: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es-ES" altLang="es-ES" dirty="0" smtClean="0"/>
              <a:t>APLICACIONES: Tutoría electrónica, expulsiones, notificaciones al equipo educativo…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6762"/>
          </a:xfrm>
        </p:spPr>
        <p:txBody>
          <a:bodyPr/>
          <a:lstStyle/>
          <a:p>
            <a:pPr eaLnBrk="1" hangingPunct="1"/>
            <a:r>
              <a:rPr lang="es-ES" altLang="es-ES" sz="3600" b="1" dirty="0" smtClean="0"/>
              <a:t>PASO 1: EL TUTOR SOLICITA INFORMACIÓN</a:t>
            </a:r>
            <a:endParaRPr lang="es-ES" altLang="es-ES" sz="3600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93967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886"/>
          </a:xfrm>
        </p:spPr>
        <p:txBody>
          <a:bodyPr/>
          <a:lstStyle/>
          <a:p>
            <a:r>
              <a:rPr lang="es-ES" altLang="es-ES" sz="3600" b="1" dirty="0" smtClean="0"/>
              <a:t>Paso 1.2: Seleccionamos los destinatarios.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06791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TUTORÍA ELECTRÓNICA</a:t>
            </a:r>
            <a:br>
              <a:rPr lang="es-ES" dirty="0" smtClean="0"/>
            </a:br>
            <a:r>
              <a:rPr lang="es-ES" dirty="0" smtClean="0"/>
              <a:t>Observaciones compartidas</a:t>
            </a: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es-ES" altLang="es-ES" dirty="0" smtClean="0"/>
              <a:t>Información para las familias.</a:t>
            </a:r>
          </a:p>
          <a:p>
            <a:pPr marR="0" eaLnBrk="1" hangingPunct="1">
              <a:buFont typeface="Arial" pitchFamily="34" charset="0"/>
              <a:buNone/>
            </a:pPr>
            <a:r>
              <a:rPr lang="es-ES" altLang="es-ES" dirty="0" smtClean="0"/>
              <a:t>Tareas para los expulsados.</a:t>
            </a:r>
          </a:p>
          <a:p>
            <a:pPr marR="0" eaLnBrk="1" hangingPunct="1">
              <a:buFont typeface="Arial" pitchFamily="34" charset="0"/>
              <a:buNone/>
            </a:pPr>
            <a:r>
              <a:rPr lang="es-ES" altLang="es-ES" dirty="0" smtClean="0"/>
              <a:t>Información de las evaluaciones…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1294</TotalTime>
  <Words>135</Words>
  <Application>Microsoft Office PowerPoint</Application>
  <PresentationFormat>Presentación en pantalla (4:3)</PresentationFormat>
  <Paragraphs>21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AGENDA SÉNECA</vt:lpstr>
      <vt:lpstr>Paso 1 Séneca: Agenda personal</vt:lpstr>
      <vt:lpstr>Paso 2. Creamos el evento.</vt:lpstr>
      <vt:lpstr> Paso 3. Rellenamos. </vt:lpstr>
      <vt:lpstr>Paso 4. Recordatorio. </vt:lpstr>
      <vt:lpstr>MENSAJERÍA DE SÉNECA</vt:lpstr>
      <vt:lpstr>PASO 1: EL TUTOR SOLICITA INFORMACIÓN</vt:lpstr>
      <vt:lpstr>Paso 1.2: Seleccionamos los destinatarios.</vt:lpstr>
      <vt:lpstr>TUTORÍA ELECTRÓNICA Observaciones compartidas</vt:lpstr>
      <vt:lpstr>Paso 2: Observaciones compartidas en iSéneca .</vt:lpstr>
      <vt:lpstr>Paso 2: Equipo educativo/Observaciones compartidas.</vt:lpstr>
      <vt:lpstr>MUCHAS GRACIAS.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EVALUACIÓN</dc:title>
  <dc:creator>Usuario de Windows</dc:creator>
  <cp:lastModifiedBy>Eduardo</cp:lastModifiedBy>
  <cp:revision>181</cp:revision>
  <dcterms:created xsi:type="dcterms:W3CDTF">2018-10-09T08:12:58Z</dcterms:created>
  <dcterms:modified xsi:type="dcterms:W3CDTF">2020-04-18T08:59:53Z</dcterms:modified>
</cp:coreProperties>
</file>