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64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71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69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11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59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87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44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20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1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5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86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5C744-C12C-4A5F-B080-A53C1FB3DF59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527D6-8335-44E1-AC78-1D01D0CB4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85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130" cy="6858000"/>
          </a:xfrm>
        </p:spPr>
      </p:pic>
    </p:spTree>
    <p:extLst>
      <p:ext uri="{BB962C8B-B14F-4D97-AF65-F5344CB8AC3E}">
        <p14:creationId xmlns:p14="http://schemas.microsoft.com/office/powerpoint/2010/main" val="3336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299"/>
          </a:xfrm>
        </p:spPr>
      </p:pic>
    </p:spTree>
    <p:extLst>
      <p:ext uri="{BB962C8B-B14F-4D97-AF65-F5344CB8AC3E}">
        <p14:creationId xmlns:p14="http://schemas.microsoft.com/office/powerpoint/2010/main" val="131998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2149" cy="6900203"/>
          </a:xfrm>
        </p:spPr>
      </p:pic>
    </p:spTree>
    <p:extLst>
      <p:ext uri="{BB962C8B-B14F-4D97-AF65-F5344CB8AC3E}">
        <p14:creationId xmlns:p14="http://schemas.microsoft.com/office/powerpoint/2010/main" val="398397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88704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9593"/>
          </a:xfrm>
        </p:spPr>
      </p:pic>
    </p:spTree>
    <p:extLst>
      <p:ext uri="{BB962C8B-B14F-4D97-AF65-F5344CB8AC3E}">
        <p14:creationId xmlns:p14="http://schemas.microsoft.com/office/powerpoint/2010/main" val="276240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530"/>
          </a:xfrm>
        </p:spPr>
      </p:pic>
    </p:spTree>
    <p:extLst>
      <p:ext uri="{BB962C8B-B14F-4D97-AF65-F5344CB8AC3E}">
        <p14:creationId xmlns:p14="http://schemas.microsoft.com/office/powerpoint/2010/main" val="1654918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2019-12-18T06:58:56Z</dcterms:created>
  <dcterms:modified xsi:type="dcterms:W3CDTF">2019-12-18T06:59:17Z</dcterms:modified>
</cp:coreProperties>
</file>