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7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2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1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4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0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6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3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7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7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4" r:id="rId5"/>
    <p:sldLayoutId id="2147483698" r:id="rId6"/>
    <p:sldLayoutId id="2147483699" r:id="rId7"/>
    <p:sldLayoutId id="2147483700" r:id="rId8"/>
    <p:sldLayoutId id="2147483703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F4662-EF7C-46E2-AA7D-83673CC1D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BB891-3C93-4189-810A-ADF7CB08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Economic Globalisation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28C3-D9D4-4D5E-AB9E-1AABB085A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3 A-B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073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93B6-252B-4C99-8ABC-CD431C07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globalisation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2822-5A39-4487-BAED-7C6D75C7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834" y="781621"/>
            <a:ext cx="5928344" cy="5294757"/>
          </a:xfrm>
        </p:spPr>
        <p:txBody>
          <a:bodyPr/>
          <a:lstStyle/>
          <a:p>
            <a:r>
              <a:rPr lang="en-GB" dirty="0"/>
              <a:t>Here are some examples of </a:t>
            </a:r>
            <a:r>
              <a:rPr lang="en-GB" b="1" dirty="0"/>
              <a:t>economic globalisation</a:t>
            </a:r>
            <a:r>
              <a:rPr lang="en-GB" dirty="0"/>
              <a:t>: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01668-E461-45AA-9726-E5A3C7E9F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Globalisation</a:t>
            </a:r>
            <a:r>
              <a:rPr lang="en-GB" dirty="0"/>
              <a:t> is the way that local or national ways of doing things </a:t>
            </a:r>
            <a:r>
              <a:rPr lang="en-GB" b="1" dirty="0"/>
              <a:t>become global</a:t>
            </a:r>
            <a:r>
              <a:rPr lang="en-GB" dirty="0"/>
              <a:t>, that is, done together around the world. It is about economics or trade, technology, politics, and culture. People feel differently about globalisation: some think it helps everyone while others think it hurts some people.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34D8D-C86A-419D-97E6-16D836C72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1489708"/>
            <a:ext cx="21431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09F69-D726-4391-904D-8F4F956E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958" y="1413508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6346AB-3CB9-495D-9092-C0C9973A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083" y="4575302"/>
            <a:ext cx="3695700" cy="1766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548D6C-BEF6-4A56-9440-47239604B759}"/>
              </a:ext>
            </a:extLst>
          </p:cNvPr>
          <p:cNvSpPr txBox="1"/>
          <p:nvPr/>
        </p:nvSpPr>
        <p:spPr>
          <a:xfrm>
            <a:off x="5157549" y="4932856"/>
            <a:ext cx="3006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Produce from different countries can be shared globally through </a:t>
            </a:r>
            <a:r>
              <a:rPr lang="en-GB" b="1" dirty="0"/>
              <a:t>international trade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830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53934-D59B-4E20-9B22-5591CA17A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38300"/>
            <a:ext cx="4676775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6EDD7-E2DA-4981-90C6-B39F5016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73" y="1587341"/>
            <a:ext cx="3249613" cy="1949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48106-942F-41F2-8362-8E2879230BCB}"/>
              </a:ext>
            </a:extLst>
          </p:cNvPr>
          <p:cNvSpPr txBox="1"/>
          <p:nvPr/>
        </p:nvSpPr>
        <p:spPr>
          <a:xfrm>
            <a:off x="304800" y="228600"/>
            <a:ext cx="638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CHOCOLATE – Where does it come from?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7D824-351A-4EBD-B11E-FB4C8FE32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956" y="2846546"/>
            <a:ext cx="1672244" cy="138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8D43D-3D50-4C26-ADD1-33726B327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075" y="3908100"/>
            <a:ext cx="2245589" cy="2358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9277E5-E83B-490A-B93C-2CB636474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149" y="4199096"/>
            <a:ext cx="2143125" cy="2143125"/>
          </a:xfrm>
          <a:prstGeom prst="rect">
            <a:avLst/>
          </a:prstGeom>
        </p:spPr>
      </p:pic>
      <p:sp>
        <p:nvSpPr>
          <p:cNvPr id="9" name="Plus Sign 8">
            <a:extLst>
              <a:ext uri="{FF2B5EF4-FFF2-40B4-BE49-F238E27FC236}">
                <a16:creationId xmlns:a16="http://schemas.microsoft.com/office/drawing/2014/main" id="{B0FE947F-1D53-431D-BFEE-944F74E71914}"/>
              </a:ext>
            </a:extLst>
          </p:cNvPr>
          <p:cNvSpPr/>
          <p:nvPr/>
        </p:nvSpPr>
        <p:spPr>
          <a:xfrm>
            <a:off x="5216524" y="2071777"/>
            <a:ext cx="1104900" cy="116490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2BC132DD-4B49-4A66-9357-D07F6B5523E6}"/>
              </a:ext>
            </a:extLst>
          </p:cNvPr>
          <p:cNvSpPr/>
          <p:nvPr/>
        </p:nvSpPr>
        <p:spPr>
          <a:xfrm>
            <a:off x="9058274" y="4645728"/>
            <a:ext cx="1495425" cy="114794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14EF1-F96F-4E18-A221-F7462D6BE6AF}"/>
              </a:ext>
            </a:extLst>
          </p:cNvPr>
          <p:cNvSpPr txBox="1"/>
          <p:nvPr/>
        </p:nvSpPr>
        <p:spPr>
          <a:xfrm>
            <a:off x="304799" y="3429000"/>
            <a:ext cx="224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Cacao is produced in these </a:t>
            </a:r>
            <a:r>
              <a:rPr lang="en-GB" b="1" dirty="0"/>
              <a:t>developing countries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B2182-F783-4BA2-A4D1-882A6770764E}"/>
              </a:ext>
            </a:extLst>
          </p:cNvPr>
          <p:cNvSpPr txBox="1"/>
          <p:nvPr/>
        </p:nvSpPr>
        <p:spPr>
          <a:xfrm>
            <a:off x="6461918" y="664010"/>
            <a:ext cx="171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This is cacao as a </a:t>
            </a:r>
            <a:r>
              <a:rPr lang="en-GB" b="1" dirty="0"/>
              <a:t>raw material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7D29A-6237-4F50-819E-F215A58EDEB0}"/>
              </a:ext>
            </a:extLst>
          </p:cNvPr>
          <p:cNvSpPr txBox="1"/>
          <p:nvPr/>
        </p:nvSpPr>
        <p:spPr>
          <a:xfrm>
            <a:off x="10326874" y="0"/>
            <a:ext cx="1771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Then it is sent through </a:t>
            </a:r>
            <a:r>
              <a:rPr lang="en-GB" b="1" dirty="0"/>
              <a:t>International Trade </a:t>
            </a:r>
            <a:r>
              <a:rPr lang="en-GB" dirty="0"/>
              <a:t>to </a:t>
            </a:r>
            <a:r>
              <a:rPr lang="en-GB" b="1" dirty="0"/>
              <a:t>developed countries </a:t>
            </a:r>
            <a:r>
              <a:rPr lang="en-GB" dirty="0"/>
              <a:t>who buy chocolate such as the continent of Europe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40039-BF62-4580-BA13-E6AF9F459588}"/>
              </a:ext>
            </a:extLst>
          </p:cNvPr>
          <p:cNvSpPr txBox="1"/>
          <p:nvPr/>
        </p:nvSpPr>
        <p:spPr>
          <a:xfrm>
            <a:off x="1846855" y="4401491"/>
            <a:ext cx="241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Retailers/stores sell the chocolate </a:t>
            </a:r>
          </a:p>
        </p:txBody>
      </p:sp>
    </p:spTree>
    <p:extLst>
      <p:ext uri="{BB962C8B-B14F-4D97-AF65-F5344CB8AC3E}">
        <p14:creationId xmlns:p14="http://schemas.microsoft.com/office/powerpoint/2010/main" val="183810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pple">
            <a:extLst>
              <a:ext uri="{FF2B5EF4-FFF2-40B4-BE49-F238E27FC236}">
                <a16:creationId xmlns:a16="http://schemas.microsoft.com/office/drawing/2014/main" id="{70430B00-A6DF-46FA-A987-7E19A0400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29" y="871537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 brands">
            <a:extLst>
              <a:ext uri="{FF2B5EF4-FFF2-40B4-BE49-F238E27FC236}">
                <a16:creationId xmlns:a16="http://schemas.microsoft.com/office/drawing/2014/main" id="{60A8A750-15F6-4314-B787-884C9791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3" y="785155"/>
            <a:ext cx="413960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0CC0C5-5972-4893-8FD1-21777DF05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637" y="766763"/>
            <a:ext cx="2600325" cy="1762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51E1FE-822B-4D15-A2EE-5CB6DBD8C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637" y="2776538"/>
            <a:ext cx="2466975" cy="184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5DD676-F349-4EA5-B0DE-B0B3EEDC8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217" y="2881313"/>
            <a:ext cx="2619375" cy="174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91181-CEBF-4A4E-A395-D5B54E2BAD21}"/>
              </a:ext>
            </a:extLst>
          </p:cNvPr>
          <p:cNvSpPr txBox="1"/>
          <p:nvPr/>
        </p:nvSpPr>
        <p:spPr>
          <a:xfrm>
            <a:off x="9220199" y="273606"/>
            <a:ext cx="214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BCD82-46E2-40EE-ABD8-B2AA2E8C7562}"/>
              </a:ext>
            </a:extLst>
          </p:cNvPr>
          <p:cNvSpPr txBox="1"/>
          <p:nvPr/>
        </p:nvSpPr>
        <p:spPr>
          <a:xfrm>
            <a:off x="5774529" y="273606"/>
            <a:ext cx="199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Apple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BAF04-783D-4AED-8240-B9828E533810}"/>
              </a:ext>
            </a:extLst>
          </p:cNvPr>
          <p:cNvSpPr txBox="1"/>
          <p:nvPr/>
        </p:nvSpPr>
        <p:spPr>
          <a:xfrm>
            <a:off x="651982" y="212051"/>
            <a:ext cx="235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Car brands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17413-819F-4DE3-9A27-323D87E38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9" y="4551759"/>
            <a:ext cx="1509713" cy="1509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B55ED-4D8B-4B4A-92FF-5E0464515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3455" y="4551758"/>
            <a:ext cx="2248160" cy="1509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538E9F-FD9F-4BD6-8B0D-83F6F8BD4D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0698" y="4872038"/>
            <a:ext cx="1459001" cy="1352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40CD56-D0CD-4C0C-919D-ADF61A5E54AE}"/>
              </a:ext>
            </a:extLst>
          </p:cNvPr>
          <p:cNvSpPr txBox="1"/>
          <p:nvPr/>
        </p:nvSpPr>
        <p:spPr>
          <a:xfrm>
            <a:off x="433388" y="3629025"/>
            <a:ext cx="224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Fast food companies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572EB5-0741-4CF7-88BD-79194E6320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8545" y="4814887"/>
            <a:ext cx="1529463" cy="1529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438FC8-E0D3-4FE9-89EB-AD12685EC1D9}"/>
              </a:ext>
            </a:extLst>
          </p:cNvPr>
          <p:cNvSpPr txBox="1"/>
          <p:nvPr/>
        </p:nvSpPr>
        <p:spPr>
          <a:xfrm>
            <a:off x="7058025" y="5306614"/>
            <a:ext cx="180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Oil companies</a:t>
            </a:r>
          </a:p>
        </p:txBody>
      </p:sp>
    </p:spTree>
    <p:extLst>
      <p:ext uri="{BB962C8B-B14F-4D97-AF65-F5344CB8AC3E}">
        <p14:creationId xmlns:p14="http://schemas.microsoft.com/office/powerpoint/2010/main" val="288744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2164-267F-4BAF-8CEA-DF18C0A3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are the advantages and disadvantages of </a:t>
            </a:r>
            <a:r>
              <a:rPr lang="en-GB" b="1" dirty="0"/>
              <a:t>economic globalisation</a:t>
            </a:r>
            <a:r>
              <a:rPr lang="en-GB" dirty="0"/>
              <a:t>? Let’s discuss it!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DBB9E-3DEC-497C-B368-F836656D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68" y="2619374"/>
            <a:ext cx="3302663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27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dvantages and disadvantages of economic globalisation">
            <a:extLst>
              <a:ext uri="{FF2B5EF4-FFF2-40B4-BE49-F238E27FC236}">
                <a16:creationId xmlns:a16="http://schemas.microsoft.com/office/drawing/2014/main" id="{7F414C0E-8F72-4E00-B7FB-914A208C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07005"/>
            <a:ext cx="7410450" cy="55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50D81E-DA80-44A8-9446-50E09AB7F5C1}"/>
              </a:ext>
            </a:extLst>
          </p:cNvPr>
          <p:cNvSpPr txBox="1"/>
          <p:nvPr/>
        </p:nvSpPr>
        <p:spPr>
          <a:xfrm>
            <a:off x="219074" y="104775"/>
            <a:ext cx="210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6938511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641"/>
      </a:dk2>
      <a:lt2>
        <a:srgbClr val="E8E6E2"/>
      </a:lt2>
      <a:accent1>
        <a:srgbClr val="31B1D9"/>
      </a:accent1>
      <a:accent2>
        <a:srgbClr val="205BCC"/>
      </a:accent2>
      <a:accent3>
        <a:srgbClr val="5449E2"/>
      </a:accent3>
      <a:accent4>
        <a:srgbClr val="CC3620"/>
      </a:accent4>
      <a:accent5>
        <a:srgbClr val="DE9032"/>
      </a:accent5>
      <a:accent6>
        <a:srgbClr val="ACA61B"/>
      </a:accent6>
      <a:hlink>
        <a:srgbClr val="A17C35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166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 Pro Cond Light</vt:lpstr>
      <vt:lpstr>Speak Pro</vt:lpstr>
      <vt:lpstr>RetrospectVTI</vt:lpstr>
      <vt:lpstr>Economic Globalisation</vt:lpstr>
      <vt:lpstr>What does globalisation mean?</vt:lpstr>
      <vt:lpstr>PowerPoint Presentation</vt:lpstr>
      <vt:lpstr>PowerPoint Presentation</vt:lpstr>
      <vt:lpstr>Which are the advantages and disadvantages of economic globalisation? Let’s discuss it!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Globalisation</dc:title>
  <dc:creator>Sara Lopes</dc:creator>
  <cp:lastModifiedBy>Sara Lopes</cp:lastModifiedBy>
  <cp:revision>14</cp:revision>
  <dcterms:created xsi:type="dcterms:W3CDTF">2019-10-14T15:18:26Z</dcterms:created>
  <dcterms:modified xsi:type="dcterms:W3CDTF">2019-10-15T22:22:51Z</dcterms:modified>
</cp:coreProperties>
</file>