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16" r:id="rId2"/>
    <p:sldId id="520" r:id="rId3"/>
    <p:sldId id="521" r:id="rId4"/>
    <p:sldId id="439" r:id="rId5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Castellano Hinojosa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D9"/>
    <a:srgbClr val="209BAE"/>
    <a:srgbClr val="C1E5E9"/>
    <a:srgbClr val="CEDB1C"/>
    <a:srgbClr val="66AD1F"/>
    <a:srgbClr val="FAA810"/>
    <a:srgbClr val="1A1718"/>
    <a:srgbClr val="C5B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56" autoAdjust="0"/>
    <p:restoredTop sz="98798" autoAdjust="0"/>
  </p:normalViewPr>
  <p:slideViewPr>
    <p:cSldViewPr>
      <p:cViewPr>
        <p:scale>
          <a:sx n="75" d="100"/>
          <a:sy n="75" d="100"/>
        </p:scale>
        <p:origin x="-173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9168-10EA-1849-9E11-9DC02973E67B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C33E-1D4A-D94F-BB09-5524D68AB13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29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73F7-BBDC-4290-AA92-9A47D0E3EB30}" type="datetimeFigureOut">
              <a:rPr lang="es-ES" smtClean="0"/>
              <a:pPr/>
              <a:t>18/02/2020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20EC-705D-4A82-A3C4-86A80449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08-29 a las 18.10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4860032" cy="208823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99592" y="2852936"/>
            <a:ext cx="1440160" cy="720080"/>
          </a:xfrm>
          <a:prstGeom prst="rect">
            <a:avLst/>
          </a:prstGeom>
          <a:solidFill>
            <a:srgbClr val="209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ESTÍMULO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899592" y="4077072"/>
            <a:ext cx="1440160" cy="720080"/>
          </a:xfrm>
          <a:prstGeom prst="rect">
            <a:avLst/>
          </a:prstGeom>
          <a:solidFill>
            <a:srgbClr val="209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CURIOSIDAD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987824" y="3501008"/>
            <a:ext cx="1440160" cy="720080"/>
          </a:xfrm>
          <a:prstGeom prst="rect">
            <a:avLst/>
          </a:prstGeom>
          <a:solidFill>
            <a:srgbClr val="209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RETO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004048" y="3501008"/>
            <a:ext cx="1440160" cy="720080"/>
          </a:xfrm>
          <a:prstGeom prst="rect">
            <a:avLst/>
          </a:prstGeom>
          <a:solidFill>
            <a:srgbClr val="209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APRENDER E INVESTIGAR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020272" y="3501008"/>
            <a:ext cx="1440160" cy="720080"/>
          </a:xfrm>
          <a:prstGeom prst="rect">
            <a:avLst/>
          </a:prstGeom>
          <a:solidFill>
            <a:srgbClr val="209B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PRODUCTO FINAL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11560" y="2420888"/>
            <a:ext cx="2376264" cy="576064"/>
          </a:xfrm>
          <a:prstGeom prst="rect">
            <a:avLst/>
          </a:prstGeom>
          <a:noFill/>
          <a:ln>
            <a:solidFill>
              <a:srgbClr val="FAA81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6"/>
                </a:solidFill>
              </a:rPr>
              <a:t>Imagen, texto, gráfico</a:t>
            </a:r>
            <a:r>
              <a:rPr lang="is-IS" sz="1600" dirty="0" smtClean="0">
                <a:solidFill>
                  <a:schemeClr val="accent6"/>
                </a:solidFill>
              </a:rPr>
              <a:t>…</a:t>
            </a:r>
            <a:endParaRPr lang="es-ES" sz="1600" dirty="0">
              <a:solidFill>
                <a:schemeClr val="accent6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9552" y="4725144"/>
            <a:ext cx="2376264" cy="792088"/>
          </a:xfrm>
          <a:prstGeom prst="rect">
            <a:avLst/>
          </a:prstGeom>
          <a:noFill/>
          <a:ln>
            <a:solidFill>
              <a:srgbClr val="FAA81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6"/>
                </a:solidFill>
              </a:rPr>
              <a:t>Experiencia propia, cotidianidad, conocimientos previos</a:t>
            </a:r>
            <a:r>
              <a:rPr lang="is-IS" sz="1600" dirty="0" smtClean="0">
                <a:solidFill>
                  <a:schemeClr val="accent6"/>
                </a:solidFill>
              </a:rPr>
              <a:t>…</a:t>
            </a:r>
            <a:endParaRPr lang="es-ES" sz="1600" dirty="0">
              <a:solidFill>
                <a:schemeClr val="accent6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15816" y="3140968"/>
            <a:ext cx="1512168" cy="432048"/>
          </a:xfrm>
          <a:prstGeom prst="rect">
            <a:avLst/>
          </a:prstGeom>
          <a:noFill/>
          <a:ln>
            <a:solidFill>
              <a:srgbClr val="FAA81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6"/>
                </a:solidFill>
              </a:rPr>
              <a:t>Interrogante</a:t>
            </a:r>
            <a:endParaRPr lang="es-ES" sz="1600" dirty="0">
              <a:solidFill>
                <a:schemeClr val="accent6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004048" y="4149080"/>
            <a:ext cx="1512168" cy="432048"/>
          </a:xfrm>
          <a:prstGeom prst="rect">
            <a:avLst/>
          </a:prstGeom>
          <a:noFill/>
          <a:ln>
            <a:solidFill>
              <a:srgbClr val="FAA81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6"/>
                </a:solidFill>
              </a:rPr>
              <a:t>Pasos</a:t>
            </a:r>
            <a:endParaRPr lang="es-ES" sz="1600" dirty="0">
              <a:solidFill>
                <a:schemeClr val="accent6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948264" y="4149080"/>
            <a:ext cx="1512168" cy="432048"/>
          </a:xfrm>
          <a:prstGeom prst="rect">
            <a:avLst/>
          </a:prstGeom>
          <a:noFill/>
          <a:ln>
            <a:solidFill>
              <a:srgbClr val="FAA81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accent6"/>
                </a:solidFill>
              </a:rPr>
              <a:t>Difusión</a:t>
            </a:r>
            <a:endParaRPr lang="es-ES" sz="1600" dirty="0">
              <a:solidFill>
                <a:schemeClr val="accent6"/>
              </a:solidFill>
            </a:endParaRPr>
          </a:p>
        </p:txBody>
      </p:sp>
      <p:cxnSp>
        <p:nvCxnSpPr>
          <p:cNvPr id="18" name="Conector recto 17"/>
          <p:cNvCxnSpPr>
            <a:stCxn id="7" idx="2"/>
            <a:endCxn id="8" idx="0"/>
          </p:cNvCxnSpPr>
          <p:nvPr/>
        </p:nvCxnSpPr>
        <p:spPr>
          <a:xfrm>
            <a:off x="1619672" y="3573016"/>
            <a:ext cx="0" cy="504056"/>
          </a:xfrm>
          <a:prstGeom prst="line">
            <a:avLst/>
          </a:prstGeom>
          <a:ln>
            <a:solidFill>
              <a:srgbClr val="C1E5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rot="5400000">
            <a:off x="2301538" y="3177048"/>
            <a:ext cx="0" cy="1368000"/>
          </a:xfrm>
          <a:prstGeom prst="line">
            <a:avLst/>
          </a:prstGeom>
          <a:ln>
            <a:solidFill>
              <a:srgbClr val="C1E5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rot="5400000">
            <a:off x="4715896" y="3573049"/>
            <a:ext cx="0" cy="575999"/>
          </a:xfrm>
          <a:prstGeom prst="line">
            <a:avLst/>
          </a:prstGeom>
          <a:ln>
            <a:solidFill>
              <a:srgbClr val="C1E5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rot="16200000" flipH="1">
            <a:off x="6750207" y="3555049"/>
            <a:ext cx="0" cy="611999"/>
          </a:xfrm>
          <a:prstGeom prst="line">
            <a:avLst/>
          </a:prstGeom>
          <a:ln>
            <a:solidFill>
              <a:srgbClr val="C1E5E9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60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9-08-29 a las 18.12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07650"/>
            <a:ext cx="8064896" cy="69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2019-08-29 a las 18.12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_00_present_pieza_and_1_6_Página_344.jp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t="20021" b="30826"/>
          <a:stretch/>
        </p:blipFill>
        <p:spPr>
          <a:xfrm>
            <a:off x="0" y="1600200"/>
            <a:ext cx="9144000" cy="299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9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25</Words>
  <Application>Microsoft Office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anayjacobo</dc:creator>
  <cp:lastModifiedBy>USUARIO</cp:lastModifiedBy>
  <cp:revision>71</cp:revision>
  <dcterms:created xsi:type="dcterms:W3CDTF">2019-03-15T16:24:04Z</dcterms:created>
  <dcterms:modified xsi:type="dcterms:W3CDTF">2020-02-18T11:57:11Z</dcterms:modified>
</cp:coreProperties>
</file>