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PROPUESTA DE METODOLOGÍAS ACTIVAS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GRUPO DE TRABAJO (VERTICACLIZACIÓN DE RESOLUCIÓN DE PROBLEMAS)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333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METODOLOGÍAS ACTIVAS QUE SE PROPONEN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FLIPPED CLASSROOM (AULA INVERTIDA)</a:t>
            </a:r>
          </a:p>
          <a:p>
            <a:r>
              <a:rPr lang="es-ES" dirty="0" smtClean="0"/>
              <a:t>APRENDIZAJE COOPERATIVO (SECUENCIACIÓN DE ESTRATEGIAS POR NIVELES)</a:t>
            </a:r>
          </a:p>
          <a:p>
            <a:r>
              <a:rPr lang="es-ES" dirty="0" smtClean="0"/>
              <a:t>APRENDIZAJE BASADO EN RETOS (ABR)</a:t>
            </a:r>
          </a:p>
          <a:p>
            <a:r>
              <a:rPr lang="es-ES" dirty="0" smtClean="0"/>
              <a:t>APRENDIZAJE BASADO EN EL PENSAMIENTO (RUTINAS DE APRENDER A PENSAR APLICADAS EN LA RESOLUCIÓN DE PROBLEMAS)</a:t>
            </a:r>
          </a:p>
          <a:p>
            <a:r>
              <a:rPr lang="es-ES" dirty="0" smtClean="0"/>
              <a:t>GAMIFICACIÓN</a:t>
            </a:r>
          </a:p>
          <a:p>
            <a:r>
              <a:rPr lang="es-ES" dirty="0" smtClean="0"/>
              <a:t>ENTORNOS DE APRENDIZAJE (TIC) PLE.</a:t>
            </a:r>
          </a:p>
          <a:p>
            <a:r>
              <a:rPr lang="es-ES" dirty="0" smtClean="0"/>
              <a:t>GRUPOS INTERACTIVOS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282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PROPUESTAS DE TRABAJO METODOLOGÍA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TRABAJO EN PAREJAS</a:t>
            </a:r>
          </a:p>
          <a:p>
            <a:r>
              <a:rPr lang="es-ES" dirty="0" smtClean="0"/>
              <a:t>ACITIVDADES DE MOLDEAMIENTO EN TIPOLOGÍAS DE PROBLEMAS</a:t>
            </a:r>
          </a:p>
          <a:p>
            <a:r>
              <a:rPr lang="es-ES" dirty="0" smtClean="0"/>
              <a:t>ESTRATEGIAS DE RESOLUCIÓN DE PROBLEMAS EN CADA UNO DE LOS NIVELES (PRESENTACIÓN DE HEURÍSTICOS A TRABAJAR)</a:t>
            </a:r>
          </a:p>
          <a:p>
            <a:r>
              <a:rPr lang="es-ES" dirty="0" smtClean="0"/>
              <a:t>INTEGRACIÓN DE PROPUESTA DE </a:t>
            </a:r>
            <a:r>
              <a:rPr lang="es-ES" dirty="0" err="1" smtClean="0"/>
              <a:t>DE</a:t>
            </a:r>
            <a:r>
              <a:rPr lang="es-ES" dirty="0" smtClean="0"/>
              <a:t> LA ROSA Y ECHENIQUE,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613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PROPUESTAS DE METODOLOGÍAS EN FUNCIÓN DE LA FINALIDAD DE LAS MISMAS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FLIPPED CLASSROOM ( PARA PRESENTACIÓN DE TIPOS DE PROBLEMAS Y ESTRATEGIAS DE RESOLUCIÓN)</a:t>
            </a:r>
          </a:p>
          <a:p>
            <a:r>
              <a:rPr lang="es-ES" dirty="0" smtClean="0"/>
              <a:t>GRUPOS COOPERATIVOS ( PARA POTENCIAR PROCESOS DE COMPRENSIÓN DE PROBLEMAS, DE DIFERENTES PROPUESTAS DE RESOLUCIÓN DE LOS PROBLEMAS, ETC)</a:t>
            </a:r>
          </a:p>
          <a:p>
            <a:r>
              <a:rPr lang="es-ES" dirty="0" smtClean="0"/>
              <a:t>APRENDIZAJE BASADO EN RETOS ( MEJORA DE MOTIVACIÓN, INTEGRACIÓN DE PROPUESTAS DE PROBLEMAS LÓGICOS, DE PROBLEMAS DE MAYOR DIFICULTAD, ETC)</a:t>
            </a:r>
          </a:p>
          <a:p>
            <a:r>
              <a:rPr lang="es-ES" dirty="0" smtClean="0"/>
              <a:t>APRENDIZAJE BASADO EN EL PENSAMIENTO (PARA TRABAJO DE LAS FASES DE RESOLUCIÓN DEL PROBLEMAS Y LAS SECUENCIAS LOGICAS Y RUTINARIAS EN LA RESOLUCIÓN)</a:t>
            </a:r>
          </a:p>
          <a:p>
            <a:r>
              <a:rPr lang="es-ES" dirty="0" smtClean="0"/>
              <a:t>GAMIFICACIÓN (DINÁMICA PARA LA MEJORA DE LA MOTIVACIÓN Y LA PARTICIPACIÓN EN LA RESOLUCIÓN DE LOS PROBLEMAS)</a:t>
            </a:r>
          </a:p>
          <a:p>
            <a:r>
              <a:rPr lang="es-ES" dirty="0" smtClean="0"/>
              <a:t>PLE: PARA EL TRABAJO CON  RECURSOS TIC DE PRÁCTICA DE PROBLEMAS (THATQUIZ, …..)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870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DEL DOCUMENTO FINAL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 TEÓRICO, DONDE PLANTEAMOS O PRESENTAMOS FINALIDAD DEL PROYECTO Y NECESIDAD DEL MISMO EN EL CENTRO</a:t>
            </a:r>
          </a:p>
          <a:p>
            <a:r>
              <a:rPr lang="es-ES" dirty="0" smtClean="0"/>
              <a:t>PRESENTACIÓN DE LOS APARTADOS DE TRABAJO</a:t>
            </a:r>
          </a:p>
          <a:p>
            <a:r>
              <a:rPr lang="es-ES" dirty="0" smtClean="0"/>
              <a:t>SECUENCIACIÓN DE CONTENIDOS POR NIVELES (TIPOS, TRABAJO DE FASES, ETC)</a:t>
            </a:r>
          </a:p>
          <a:p>
            <a:r>
              <a:rPr lang="es-ES" dirty="0" smtClean="0"/>
              <a:t>PRESENTACIÓN TEÓRICA DE LAS METODOLOGÍAS INTEGRADAS EN EL PROYECTO</a:t>
            </a:r>
          </a:p>
          <a:p>
            <a:r>
              <a:rPr lang="es-ES" dirty="0" smtClean="0"/>
              <a:t>PRESENTACIÓN DE ESTRATEGIAS </a:t>
            </a:r>
          </a:p>
          <a:p>
            <a:r>
              <a:rPr lang="es-ES" dirty="0"/>
              <a:t>PROPUESTA DE SECUENCIÓN DE ACTIVIDADES TIPO POR NIVELES</a:t>
            </a:r>
            <a:endParaRPr lang="es-ES" dirty="0" smtClean="0"/>
          </a:p>
          <a:p>
            <a:r>
              <a:rPr lang="es-ES" dirty="0" smtClean="0"/>
              <a:t>BATERIA DE PROBLEMAS POR NIVELES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014353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311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WP7Doc</vt:lpstr>
      <vt:lpstr>PROPUESTA DE METODOLOGÍAS ACTIVAS</vt:lpstr>
      <vt:lpstr>TIPOS DE METODOLOGÍAS ACTIVAS QUE SE PROPONEN</vt:lpstr>
      <vt:lpstr>PROPUESTAS DE TRABAJO METODOLOGÍA</vt:lpstr>
      <vt:lpstr>PROPUESTAS DE METODOLOGÍAS EN FUNCIÓN DE LA FINALIDAD DE LAS MISMAS</vt:lpstr>
      <vt:lpstr>ESTRUCTURA DEL DOCUMENTO FINAL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METODOLOGÍAS ACTIVAS</dc:title>
  <dc:creator>Manuel Osorio García</dc:creator>
  <cp:lastModifiedBy>Manuel Osorio García</cp:lastModifiedBy>
  <cp:revision>2</cp:revision>
  <dcterms:created xsi:type="dcterms:W3CDTF">2020-02-17T15:34:06Z</dcterms:created>
  <dcterms:modified xsi:type="dcterms:W3CDTF">2020-02-17T15:49:38Z</dcterms:modified>
</cp:coreProperties>
</file>